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1.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2.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3.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3.xml" ContentType="application/vnd.openxmlformats-officedocument.presentationml.notesSlide+xml"/>
  <Override PartName="/ppt/tags/tag22.xml" ContentType="application/vnd.openxmlformats-officedocument.presentationml.tags+xml"/>
  <Override PartName="/ppt/notesSlides/notesSlide4.xml" ContentType="application/vnd.openxmlformats-officedocument.presentationml.notesSlide+xml"/>
  <Override PartName="/ppt/tags/tag23.xml" ContentType="application/vnd.openxmlformats-officedocument.presentationml.tags+xml"/>
  <Override PartName="/ppt/notesSlides/notesSlide5.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6.xml" ContentType="application/vnd.openxmlformats-officedocument.presentationml.notesSlide+xml"/>
  <Override PartName="/ppt/tags/tag32.xml" ContentType="application/vnd.openxmlformats-officedocument.presentationml.tags+xml"/>
  <Override PartName="/ppt/notesSlides/notesSlide7.xml" ContentType="application/vnd.openxmlformats-officedocument.presentationml.notesSlide+xml"/>
  <Override PartName="/ppt/tags/tag33.xml" ContentType="application/vnd.openxmlformats-officedocument.presentationml.tags+xml"/>
  <Override PartName="/ppt/notesSlides/notesSlide8.xml" ContentType="application/vnd.openxmlformats-officedocument.presentationml.notesSlide+xml"/>
  <Override PartName="/ppt/tags/tag34.xml" ContentType="application/vnd.openxmlformats-officedocument.presentationml.tags+xml"/>
  <Override PartName="/ppt/notesSlides/notesSlide9.xml" ContentType="application/vnd.openxmlformats-officedocument.presentationml.notesSlide+xml"/>
  <Override PartName="/ppt/tags/tag35.xml" ContentType="application/vnd.openxmlformats-officedocument.presentationml.tags+xml"/>
  <Override PartName="/ppt/notesSlides/notesSlide10.xml" ContentType="application/vnd.openxmlformats-officedocument.presentationml.notesSlide+xml"/>
  <Override PartName="/ppt/tags/tag36.xml" ContentType="application/vnd.openxmlformats-officedocument.presentationml.tags+xml"/>
  <Override PartName="/ppt/notesSlides/notesSlide11.xml" ContentType="application/vnd.openxmlformats-officedocument.presentationml.notesSlide+xml"/>
  <Override PartName="/ppt/tags/tag37.xml" ContentType="application/vnd.openxmlformats-officedocument.presentationml.tags+xml"/>
  <Override PartName="/ppt/notesSlides/notesSlide12.xml" ContentType="application/vnd.openxmlformats-officedocument.presentationml.notesSlide+xml"/>
  <Override PartName="/ppt/tags/tag38.xml" ContentType="application/vnd.openxmlformats-officedocument.presentationml.tags+xml"/>
  <Override PartName="/ppt/notesSlides/notesSlide13.xml" ContentType="application/vnd.openxmlformats-officedocument.presentationml.notesSlide+xml"/>
  <Override PartName="/ppt/tags/tag39.xml" ContentType="application/vnd.openxmlformats-officedocument.presentationml.tags+xml"/>
  <Override PartName="/ppt/notesSlides/notesSlide14.xml" ContentType="application/vnd.openxmlformats-officedocument.presentationml.notesSlide+xml"/>
  <Override PartName="/ppt/tags/tag40.xml" ContentType="application/vnd.openxmlformats-officedocument.presentationml.tags+xml"/>
  <Override PartName="/ppt/notesSlides/notesSlide15.xml" ContentType="application/vnd.openxmlformats-officedocument.presentationml.notesSlide+xml"/>
  <Override PartName="/ppt/tags/tag41.xml" ContentType="application/vnd.openxmlformats-officedocument.presentationml.tags+xml"/>
  <Override PartName="/ppt/notesSlides/notesSlide16.xml" ContentType="application/vnd.openxmlformats-officedocument.presentationml.notesSlide+xml"/>
  <Override PartName="/ppt/tags/tag42.xml" ContentType="application/vnd.openxmlformats-officedocument.presentationml.tags+xml"/>
  <Override PartName="/ppt/notesSlides/notesSlide17.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18.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19.xml" ContentType="application/vnd.openxmlformats-officedocument.presentationml.notesSlide+xml"/>
  <Override PartName="/ppt/tags/tag51.xml" ContentType="application/vnd.openxmlformats-officedocument.presentationml.tags+xml"/>
  <Override PartName="/ppt/notesSlides/notesSlide20.xml" ContentType="application/vnd.openxmlformats-officedocument.presentationml.notesSlide+xml"/>
  <Override PartName="/ppt/tags/tag52.xml" ContentType="application/vnd.openxmlformats-officedocument.presentationml.tags+xml"/>
  <Override PartName="/ppt/notesSlides/notesSlide21.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22.xml" ContentType="application/vnd.openxmlformats-officedocument.presentationml.notesSlide+xml"/>
  <Override PartName="/ppt/tags/tag56.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26.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27.xml" ContentType="application/vnd.openxmlformats-officedocument.presentationml.notesSlide+xml"/>
  <Override PartName="/ppt/tags/tag61.xml" ContentType="application/vnd.openxmlformats-officedocument.presentationml.tags+xml"/>
  <Override PartName="/ppt/notesSlides/notesSlide28.xml" ContentType="application/vnd.openxmlformats-officedocument.presentationml.notesSlide+xml"/>
  <Override PartName="/ppt/tags/tag62.xml" ContentType="application/vnd.openxmlformats-officedocument.presentationml.tags+xml"/>
  <Override PartName="/ppt/notesSlides/notesSlide29.xml" ContentType="application/vnd.openxmlformats-officedocument.presentationml.notesSlide+xml"/>
  <Override PartName="/ppt/tags/tag63.xml" ContentType="application/vnd.openxmlformats-officedocument.presentationml.tags+xml"/>
  <Override PartName="/ppt/notesSlides/notesSlide30.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31.xml" ContentType="application/vnd.openxmlformats-officedocument.presentationml.notesSlide+xml"/>
  <Override PartName="/ppt/tags/tag69.xml" ContentType="application/vnd.openxmlformats-officedocument.presentationml.tags+xml"/>
  <Override PartName="/ppt/notesSlides/notesSlide32.xml" ContentType="application/vnd.openxmlformats-officedocument.presentationml.notesSlide+xml"/>
  <Override PartName="/ppt/tags/tag70.xml" ContentType="application/vnd.openxmlformats-officedocument.presentationml.tags+xml"/>
  <Override PartName="/ppt/notesSlides/notesSlide33.xml" ContentType="application/vnd.openxmlformats-officedocument.presentationml.notesSlide+xml"/>
  <Override PartName="/ppt/tags/tag71.xml" ContentType="application/vnd.openxmlformats-officedocument.presentationml.tags+xml"/>
  <Override PartName="/ppt/notesSlides/notesSlide34.xml" ContentType="application/vnd.openxmlformats-officedocument.presentationml.notesSlide+xml"/>
  <Override PartName="/ppt/tags/tag72.xml" ContentType="application/vnd.openxmlformats-officedocument.presentationml.tags+xml"/>
  <Override PartName="/ppt/notesSlides/notesSlide35.xml" ContentType="application/vnd.openxmlformats-officedocument.presentationml.notesSlide+xml"/>
  <Override PartName="/ppt/tags/tag73.xml" ContentType="application/vnd.openxmlformats-officedocument.presentationml.tags+xml"/>
  <Override PartName="/ppt/notesSlides/notesSlide36.xml" ContentType="application/vnd.openxmlformats-officedocument.presentationml.notesSlide+xml"/>
  <Override PartName="/ppt/tags/tag74.xml" ContentType="application/vnd.openxmlformats-officedocument.presentationml.tags+xml"/>
  <Override PartName="/ppt/notesSlides/notesSlide37.xml" ContentType="application/vnd.openxmlformats-officedocument.presentationml.notesSlide+xml"/>
  <Override PartName="/ppt/tags/tag75.xml" ContentType="application/vnd.openxmlformats-officedocument.presentationml.tags+xml"/>
  <Override PartName="/ppt/notesSlides/notesSlide38.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notesSlides/notesSlide39.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40.xml" ContentType="application/vnd.openxmlformats-officedocument.presentationml.notesSlide+xml"/>
  <Override PartName="/ppt/tags/tag80.xml" ContentType="application/vnd.openxmlformats-officedocument.presentationml.tags+xml"/>
  <Override PartName="/ppt/notesSlides/notesSlide41.xml" ContentType="application/vnd.openxmlformats-officedocument.presentationml.notesSlide+xml"/>
  <Override PartName="/ppt/tags/tag81.xml" ContentType="application/vnd.openxmlformats-officedocument.presentationml.tags+xml"/>
  <Override PartName="/ppt/notesSlides/notesSlide42.xml" ContentType="application/vnd.openxmlformats-officedocument.presentationml.notesSlide+xml"/>
  <Override PartName="/ppt/tags/tag82.xml" ContentType="application/vnd.openxmlformats-officedocument.presentationml.tags+xml"/>
  <Override PartName="/ppt/notesSlides/notesSlide43.xml" ContentType="application/vnd.openxmlformats-officedocument.presentationml.notesSlide+xml"/>
  <Override PartName="/ppt/tags/tag83.xml" ContentType="application/vnd.openxmlformats-officedocument.presentationml.tags+xml"/>
  <Override PartName="/ppt/notesSlides/notesSlide44.xml" ContentType="application/vnd.openxmlformats-officedocument.presentationml.notesSlide+xml"/>
  <Override PartName="/ppt/tags/tag84.xml" ContentType="application/vnd.openxmlformats-officedocument.presentationml.tags+xml"/>
  <Override PartName="/ppt/notesSlides/notesSlide45.xml" ContentType="application/vnd.openxmlformats-officedocument.presentationml.notesSlide+xml"/>
  <Override PartName="/ppt/tags/tag85.xml" ContentType="application/vnd.openxmlformats-officedocument.presentationml.tags+xml"/>
  <Override PartName="/ppt/notesSlides/notesSlide46.xml" ContentType="application/vnd.openxmlformats-officedocument.presentationml.notesSlide+xml"/>
  <Override PartName="/ppt/tags/tag86.xml" ContentType="application/vnd.openxmlformats-officedocument.presentationml.tags+xml"/>
  <Override PartName="/ppt/notesSlides/notesSlide47.xml" ContentType="application/vnd.openxmlformats-officedocument.presentationml.notesSlide+xml"/>
  <Override PartName="/ppt/tags/tag87.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51.xml" ContentType="application/vnd.openxmlformats-officedocument.presentationml.notesSlide+xml"/>
  <Override PartName="/ppt/tags/tag92.xml" ContentType="application/vnd.openxmlformats-officedocument.presentationml.tags+xml"/>
  <Override PartName="/ppt/notesSlides/notesSlide52.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53.xml" ContentType="application/vnd.openxmlformats-officedocument.presentationml.notesSlide+xml"/>
  <Override PartName="/ppt/tags/tag100.xml" ContentType="application/vnd.openxmlformats-officedocument.presentationml.tags+xml"/>
  <Override PartName="/ppt/notesSlides/notesSlide54.xml" ContentType="application/vnd.openxmlformats-officedocument.presentationml.notesSlide+xml"/>
  <Override PartName="/ppt/tags/tag101.xml" ContentType="application/vnd.openxmlformats-officedocument.presentationml.tags+xml"/>
  <Override PartName="/ppt/notesSlides/notesSlide55.xml" ContentType="application/vnd.openxmlformats-officedocument.presentationml.notesSlide+xml"/>
  <Override PartName="/ppt/tags/tag102.xml" ContentType="application/vnd.openxmlformats-officedocument.presentationml.tags+xml"/>
  <Override PartName="/ppt/notesSlides/notesSlide56.xml" ContentType="application/vnd.openxmlformats-officedocument.presentationml.notesSlide+xml"/>
  <Override PartName="/ppt/tags/tag103.xml" ContentType="application/vnd.openxmlformats-officedocument.presentationml.tags+xml"/>
  <Override PartName="/ppt/notesSlides/notesSlide57.xml" ContentType="application/vnd.openxmlformats-officedocument.presentationml.notesSlide+xml"/>
  <Override PartName="/ppt/tags/tag104.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105.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106.xml" ContentType="application/vnd.openxmlformats-officedocument.presentationml.tags+xml"/>
  <Override PartName="/ppt/notesSlides/notesSlide62.xml" ContentType="application/vnd.openxmlformats-officedocument.presentationml.notesSlide+xml"/>
  <Override PartName="/ppt/tags/tag107.xml" ContentType="application/vnd.openxmlformats-officedocument.presentationml.tags+xml"/>
  <Override PartName="/ppt/notesSlides/notesSlide63.xml" ContentType="application/vnd.openxmlformats-officedocument.presentationml.notesSlide+xml"/>
  <Override PartName="/ppt/tags/tag108.xml" ContentType="application/vnd.openxmlformats-officedocument.presentationml.tags+xml"/>
  <Override PartName="/ppt/notesSlides/notesSlide64.xml" ContentType="application/vnd.openxmlformats-officedocument.presentationml.notesSlide+xml"/>
  <Override PartName="/ppt/tags/tag109.xml" ContentType="application/vnd.openxmlformats-officedocument.presentationml.tags+xml"/>
  <Override PartName="/ppt/notesSlides/notesSlide65.xml" ContentType="application/vnd.openxmlformats-officedocument.presentationml.notesSlide+xml"/>
  <Override PartName="/ppt/tags/tag110.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111.xml" ContentType="application/vnd.openxmlformats-officedocument.presentationml.tags+xml"/>
  <Override PartName="/ppt/notesSlides/notesSlide68.xml" ContentType="application/vnd.openxmlformats-officedocument.presentationml.notesSlide+xml"/>
  <Override PartName="/ppt/tags/tag112.xml" ContentType="application/vnd.openxmlformats-officedocument.presentationml.tags+xml"/>
  <Override PartName="/ppt/notesSlides/notesSlide69.xml" ContentType="application/vnd.openxmlformats-officedocument.presentationml.notesSlide+xml"/>
  <Override PartName="/ppt/tags/tag113.xml" ContentType="application/vnd.openxmlformats-officedocument.presentationml.tags+xml"/>
  <Override PartName="/ppt/notesSlides/notesSlide70.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71.xml" ContentType="application/vnd.openxmlformats-officedocument.presentationml.notesSlide+xml"/>
  <Override PartName="/ppt/tags/tag145.xml" ContentType="application/vnd.openxmlformats-officedocument.presentationml.tags+xml"/>
  <Override PartName="/ppt/notesSlides/notesSlide72.xml" ContentType="application/vnd.openxmlformats-officedocument.presentationml.notesSlide+xml"/>
  <Override PartName="/ppt/tags/tag146.xml" ContentType="application/vnd.openxmlformats-officedocument.presentationml.tags+xml"/>
  <Override PartName="/ppt/notesSlides/notesSlide73.xml" ContentType="application/vnd.openxmlformats-officedocument.presentationml.notesSlide+xml"/>
  <Override PartName="/ppt/tags/tag147.xml" ContentType="application/vnd.openxmlformats-officedocument.presentationml.tags+xml"/>
  <Override PartName="/ppt/notesSlides/notesSlide74.xml" ContentType="application/vnd.openxmlformats-officedocument.presentationml.notesSlide+xml"/>
  <Override PartName="/ppt/tags/tag148.xml" ContentType="application/vnd.openxmlformats-officedocument.presentationml.tags+xml"/>
  <Override PartName="/ppt/notesSlides/notesSlide75.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notesSlides/notesSlide76.xml" ContentType="application/vnd.openxmlformats-officedocument.presentationml.notesSlide+xml"/>
  <Override PartName="/ppt/tags/tag151.xml" ContentType="application/vnd.openxmlformats-officedocument.presentationml.tags+xml"/>
  <Override PartName="/ppt/notesSlides/notesSlide77.xml" ContentType="application/vnd.openxmlformats-officedocument.presentationml.notesSlide+xml"/>
  <Override PartName="/ppt/tags/tag152.xml" ContentType="application/vnd.openxmlformats-officedocument.presentationml.tags+xml"/>
  <Override PartName="/ppt/notesSlides/notesSlide78.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notesSlides/notesSlide79.xml" ContentType="application/vnd.openxmlformats-officedocument.presentationml.notesSlide+xml"/>
  <Override PartName="/ppt/tags/tag169.xml" ContentType="application/vnd.openxmlformats-officedocument.presentationml.tags+xml"/>
  <Override PartName="/ppt/notesSlides/notesSlide80.xml" ContentType="application/vnd.openxmlformats-officedocument.presentationml.notesSlide+xml"/>
  <Override PartName="/ppt/tags/tag170.xml" ContentType="application/vnd.openxmlformats-officedocument.presentationml.tags+xml"/>
  <Override PartName="/ppt/tags/tag171.xml" ContentType="application/vnd.openxmlformats-officedocument.presentationml.tags+xml"/>
  <Override PartName="/ppt/notesSlides/notesSlide81.xml" ContentType="application/vnd.openxmlformats-officedocument.presentationml.notesSlid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53" r:id="rId2"/>
    <p:sldMasterId id="2147483938" r:id="rId3"/>
    <p:sldMasterId id="2147484408" r:id="rId4"/>
    <p:sldMasterId id="2147484510" r:id="rId5"/>
    <p:sldMasterId id="2147484524" r:id="rId6"/>
    <p:sldMasterId id="2147484538" r:id="rId7"/>
    <p:sldMasterId id="2147484551" r:id="rId8"/>
    <p:sldMasterId id="2147484563" r:id="rId9"/>
    <p:sldMasterId id="2147484575" r:id="rId10"/>
    <p:sldMasterId id="2147484589" r:id="rId11"/>
    <p:sldMasterId id="2147484603" r:id="rId12"/>
    <p:sldMasterId id="2147484615" r:id="rId13"/>
    <p:sldMasterId id="2147484663" r:id="rId14"/>
  </p:sldMasterIdLst>
  <p:notesMasterIdLst>
    <p:notesMasterId r:id="rId160"/>
  </p:notesMasterIdLst>
  <p:handoutMasterIdLst>
    <p:handoutMasterId r:id="rId161"/>
  </p:handoutMasterIdLst>
  <p:sldIdLst>
    <p:sldId id="263" r:id="rId15"/>
    <p:sldId id="652" r:id="rId16"/>
    <p:sldId id="475" r:id="rId17"/>
    <p:sldId id="438" r:id="rId18"/>
    <p:sldId id="441" r:id="rId19"/>
    <p:sldId id="416" r:id="rId20"/>
    <p:sldId id="414" r:id="rId21"/>
    <p:sldId id="639" r:id="rId22"/>
    <p:sldId id="415" r:id="rId23"/>
    <p:sldId id="477" r:id="rId24"/>
    <p:sldId id="267" r:id="rId25"/>
    <p:sldId id="622" r:id="rId26"/>
    <p:sldId id="623" r:id="rId27"/>
    <p:sldId id="624" r:id="rId28"/>
    <p:sldId id="634" r:id="rId29"/>
    <p:sldId id="627" r:id="rId30"/>
    <p:sldId id="628" r:id="rId31"/>
    <p:sldId id="629" r:id="rId32"/>
    <p:sldId id="625" r:id="rId33"/>
    <p:sldId id="265" r:id="rId34"/>
    <p:sldId id="268" r:id="rId35"/>
    <p:sldId id="269" r:id="rId36"/>
    <p:sldId id="419" r:id="rId37"/>
    <p:sldId id="326" r:id="rId38"/>
    <p:sldId id="271" r:id="rId39"/>
    <p:sldId id="328" r:id="rId40"/>
    <p:sldId id="420" r:id="rId41"/>
    <p:sldId id="336" r:id="rId42"/>
    <p:sldId id="421" r:id="rId43"/>
    <p:sldId id="422" r:id="rId44"/>
    <p:sldId id="423" r:id="rId45"/>
    <p:sldId id="474" r:id="rId46"/>
    <p:sldId id="378" r:id="rId47"/>
    <p:sldId id="439" r:id="rId48"/>
    <p:sldId id="278" r:id="rId49"/>
    <p:sldId id="327" r:id="rId50"/>
    <p:sldId id="373" r:id="rId51"/>
    <p:sldId id="479" r:id="rId52"/>
    <p:sldId id="635" r:id="rId53"/>
    <p:sldId id="436" r:id="rId54"/>
    <p:sldId id="685" r:id="rId55"/>
    <p:sldId id="481" r:id="rId56"/>
    <p:sldId id="637" r:id="rId57"/>
    <p:sldId id="653" r:id="rId58"/>
    <p:sldId id="279" r:id="rId59"/>
    <p:sldId id="636" r:id="rId60"/>
    <p:sldId id="686" r:id="rId61"/>
    <p:sldId id="687" r:id="rId62"/>
    <p:sldId id="688" r:id="rId63"/>
    <p:sldId id="690" r:id="rId64"/>
    <p:sldId id="332" r:id="rId65"/>
    <p:sldId id="654" r:id="rId66"/>
    <p:sldId id="693" r:id="rId67"/>
    <p:sldId id="382" r:id="rId68"/>
    <p:sldId id="281" r:id="rId69"/>
    <p:sldId id="282" r:id="rId70"/>
    <p:sldId id="283" r:id="rId71"/>
    <p:sldId id="638" r:id="rId72"/>
    <p:sldId id="284" r:id="rId73"/>
    <p:sldId id="329" r:id="rId74"/>
    <p:sldId id="334" r:id="rId75"/>
    <p:sldId id="490" r:id="rId76"/>
    <p:sldId id="491" r:id="rId77"/>
    <p:sldId id="493" r:id="rId78"/>
    <p:sldId id="494" r:id="rId79"/>
    <p:sldId id="431" r:id="rId80"/>
    <p:sldId id="407" r:id="rId81"/>
    <p:sldId id="650" r:id="rId82"/>
    <p:sldId id="432" r:id="rId83"/>
    <p:sldId id="433" r:id="rId84"/>
    <p:sldId id="495" r:id="rId85"/>
    <p:sldId id="496" r:id="rId86"/>
    <p:sldId id="497" r:id="rId87"/>
    <p:sldId id="498" r:id="rId88"/>
    <p:sldId id="499" r:id="rId89"/>
    <p:sldId id="500" r:id="rId90"/>
    <p:sldId id="694" r:id="rId91"/>
    <p:sldId id="337" r:id="rId92"/>
    <p:sldId id="288" r:id="rId93"/>
    <p:sldId id="658" r:id="rId94"/>
    <p:sldId id="656" r:id="rId95"/>
    <p:sldId id="442" r:id="rId96"/>
    <p:sldId id="291" r:id="rId97"/>
    <p:sldId id="340" r:id="rId98"/>
    <p:sldId id="443" r:id="rId99"/>
    <p:sldId id="473" r:id="rId100"/>
    <p:sldId id="444" r:id="rId101"/>
    <p:sldId id="633" r:id="rId102"/>
    <p:sldId id="294" r:id="rId103"/>
    <p:sldId id="295" r:id="rId104"/>
    <p:sldId id="430" r:id="rId105"/>
    <p:sldId id="695" r:id="rId106"/>
    <p:sldId id="710" r:id="rId107"/>
    <p:sldId id="643" r:id="rId108"/>
    <p:sldId id="644" r:id="rId109"/>
    <p:sldId id="645" r:id="rId110"/>
    <p:sldId id="660" r:id="rId111"/>
    <p:sldId id="662" r:id="rId112"/>
    <p:sldId id="661" r:id="rId113"/>
    <p:sldId id="698" r:id="rId114"/>
    <p:sldId id="648" r:id="rId115"/>
    <p:sldId id="649" r:id="rId116"/>
    <p:sldId id="646" r:id="rId117"/>
    <p:sldId id="647" r:id="rId118"/>
    <p:sldId id="298" r:id="rId119"/>
    <p:sldId id="299" r:id="rId120"/>
    <p:sldId id="313" r:id="rId121"/>
    <p:sldId id="300" r:id="rId122"/>
    <p:sldId id="301" r:id="rId123"/>
    <p:sldId id="665" r:id="rId124"/>
    <p:sldId id="701" r:id="rId125"/>
    <p:sldId id="702" r:id="rId126"/>
    <p:sldId id="703" r:id="rId127"/>
    <p:sldId id="666" r:id="rId128"/>
    <p:sldId id="667" r:id="rId129"/>
    <p:sldId id="668" r:id="rId130"/>
    <p:sldId id="669" r:id="rId131"/>
    <p:sldId id="670" r:id="rId132"/>
    <p:sldId id="671" r:id="rId133"/>
    <p:sldId id="672" r:id="rId134"/>
    <p:sldId id="673" r:id="rId135"/>
    <p:sldId id="674" r:id="rId136"/>
    <p:sldId id="675" r:id="rId137"/>
    <p:sldId id="676" r:id="rId138"/>
    <p:sldId id="677" r:id="rId139"/>
    <p:sldId id="307" r:id="rId140"/>
    <p:sldId id="309" r:id="rId141"/>
    <p:sldId id="310" r:id="rId142"/>
    <p:sldId id="684" r:id="rId143"/>
    <p:sldId id="434" r:id="rId144"/>
    <p:sldId id="435" r:id="rId145"/>
    <p:sldId id="320" r:id="rId146"/>
    <p:sldId id="321" r:id="rId147"/>
    <p:sldId id="322" r:id="rId148"/>
    <p:sldId id="704" r:id="rId149"/>
    <p:sldId id="705" r:id="rId150"/>
    <p:sldId id="706" r:id="rId151"/>
    <p:sldId id="707" r:id="rId152"/>
    <p:sldId id="708" r:id="rId153"/>
    <p:sldId id="709" r:id="rId154"/>
    <p:sldId id="699" r:id="rId155"/>
    <p:sldId id="700" r:id="rId156"/>
    <p:sldId id="619" r:id="rId157"/>
    <p:sldId id="618" r:id="rId158"/>
    <p:sldId id="617" r:id="rId159"/>
  </p:sldIdLst>
  <p:sldSz cx="9144000" cy="6858000" type="screen4x3"/>
  <p:notesSz cx="7010400" cy="9296400"/>
  <p:custDataLst>
    <p:tags r:id="rId162"/>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F3300"/>
    <a:srgbClr val="FF6699"/>
    <a:srgbClr val="663300"/>
    <a:srgbClr val="FFFF00"/>
    <a:srgbClr val="0066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108" autoAdjust="0"/>
    <p:restoredTop sz="85968" autoAdjust="0"/>
  </p:normalViewPr>
  <p:slideViewPr>
    <p:cSldViewPr>
      <p:cViewPr varScale="1">
        <p:scale>
          <a:sx n="78" d="100"/>
          <a:sy n="78" d="100"/>
        </p:scale>
        <p:origin x="-888" y="-90"/>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2134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38" Type="http://schemas.openxmlformats.org/officeDocument/2006/relationships/slide" Target="slides/slide124.xml"/><Relationship Id="rId154" Type="http://schemas.openxmlformats.org/officeDocument/2006/relationships/slide" Target="slides/slide140.xml"/><Relationship Id="rId159" Type="http://schemas.openxmlformats.org/officeDocument/2006/relationships/slide" Target="slides/slide145.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28" Type="http://schemas.openxmlformats.org/officeDocument/2006/relationships/slide" Target="slides/slide114.xml"/><Relationship Id="rId144" Type="http://schemas.openxmlformats.org/officeDocument/2006/relationships/slide" Target="slides/slide130.xml"/><Relationship Id="rId149" Type="http://schemas.openxmlformats.org/officeDocument/2006/relationships/slide" Target="slides/slide135.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160" Type="http://schemas.openxmlformats.org/officeDocument/2006/relationships/notesMaster" Target="notesMasters/notesMaster1.xml"/><Relationship Id="rId165" Type="http://schemas.openxmlformats.org/officeDocument/2006/relationships/theme" Target="theme/theme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134" Type="http://schemas.openxmlformats.org/officeDocument/2006/relationships/slide" Target="slides/slide120.xml"/><Relationship Id="rId139" Type="http://schemas.openxmlformats.org/officeDocument/2006/relationships/slide" Target="slides/slide125.xml"/><Relationship Id="rId80" Type="http://schemas.openxmlformats.org/officeDocument/2006/relationships/slide" Target="slides/slide66.xml"/><Relationship Id="rId85" Type="http://schemas.openxmlformats.org/officeDocument/2006/relationships/slide" Target="slides/slide71.xml"/><Relationship Id="rId150" Type="http://schemas.openxmlformats.org/officeDocument/2006/relationships/slide" Target="slides/slide136.xml"/><Relationship Id="rId155" Type="http://schemas.openxmlformats.org/officeDocument/2006/relationships/slide" Target="slides/slide141.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slide" Target="slides/slide110.xml"/><Relationship Id="rId129" Type="http://schemas.openxmlformats.org/officeDocument/2006/relationships/slide" Target="slides/slide115.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40" Type="http://schemas.openxmlformats.org/officeDocument/2006/relationships/slide" Target="slides/slide126.xml"/><Relationship Id="rId145" Type="http://schemas.openxmlformats.org/officeDocument/2006/relationships/slide" Target="slides/slide131.xml"/><Relationship Id="rId161" Type="http://schemas.openxmlformats.org/officeDocument/2006/relationships/handoutMaster" Target="handoutMasters/handoutMaster1.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slide" Target="slides/slide92.xml"/><Relationship Id="rId114" Type="http://schemas.openxmlformats.org/officeDocument/2006/relationships/slide" Target="slides/slide100.xml"/><Relationship Id="rId119" Type="http://schemas.openxmlformats.org/officeDocument/2006/relationships/slide" Target="slides/slide105.xml"/><Relationship Id="rId127" Type="http://schemas.openxmlformats.org/officeDocument/2006/relationships/slide" Target="slides/slide11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30" Type="http://schemas.openxmlformats.org/officeDocument/2006/relationships/slide" Target="slides/slide116.xml"/><Relationship Id="rId135" Type="http://schemas.openxmlformats.org/officeDocument/2006/relationships/slide" Target="slides/slide121.xml"/><Relationship Id="rId143" Type="http://schemas.openxmlformats.org/officeDocument/2006/relationships/slide" Target="slides/slide129.xml"/><Relationship Id="rId148" Type="http://schemas.openxmlformats.org/officeDocument/2006/relationships/slide" Target="slides/slide134.xml"/><Relationship Id="rId151" Type="http://schemas.openxmlformats.org/officeDocument/2006/relationships/slide" Target="slides/slide137.xml"/><Relationship Id="rId156" Type="http://schemas.openxmlformats.org/officeDocument/2006/relationships/slide" Target="slides/slide142.xml"/><Relationship Id="rId16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slide" Target="slides/slide127.xml"/><Relationship Id="rId146" Type="http://schemas.openxmlformats.org/officeDocument/2006/relationships/slide" Target="slides/slide132.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162" Type="http://schemas.openxmlformats.org/officeDocument/2006/relationships/tags" Target="tags/tag1.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157" Type="http://schemas.openxmlformats.org/officeDocument/2006/relationships/slide" Target="slides/slide143.xml"/><Relationship Id="rId61" Type="http://schemas.openxmlformats.org/officeDocument/2006/relationships/slide" Target="slides/slide47.xml"/><Relationship Id="rId82" Type="http://schemas.openxmlformats.org/officeDocument/2006/relationships/slide" Target="slides/slide68.xml"/><Relationship Id="rId152" Type="http://schemas.openxmlformats.org/officeDocument/2006/relationships/slide" Target="slides/slide13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163"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slide" Target="slides/slide144.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3" Type="http://schemas.openxmlformats.org/officeDocument/2006/relationships/slide" Target="slides/slide139.xml"/></Relationships>
</file>

<file path=ppt/_rels/viewProps.xml.rels><?xml version="1.0" encoding="UTF-8" standalone="yes"?>
<Relationships xmlns="http://schemas.openxmlformats.org/package/2006/relationships"><Relationship Id="rId1" Type="http://schemas.openxmlformats.org/officeDocument/2006/relationships/slide" Target="slides/slide9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1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2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7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8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83.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8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87.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89.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09.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14.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1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8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hdr" sz="quarter"/>
          </p:nvPr>
        </p:nvSpPr>
        <p:spPr bwMode="auto">
          <a:xfrm>
            <a:off x="1"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59" tIns="45279" rIns="90559" bIns="45279" numCol="1" anchor="t" anchorCtr="0" compatLnSpc="1">
            <a:prstTxWarp prst="textNoShape">
              <a:avLst/>
            </a:prstTxWarp>
          </a:bodyPr>
          <a:lstStyle>
            <a:lvl1pPr defTabSz="904743" eaLnBrk="0" hangingPunct="0">
              <a:defRPr sz="1100"/>
            </a:lvl1pPr>
          </a:lstStyle>
          <a:p>
            <a:pPr>
              <a:defRPr/>
            </a:pPr>
            <a:endParaRPr lang="en-US"/>
          </a:p>
        </p:txBody>
      </p:sp>
      <p:sp>
        <p:nvSpPr>
          <p:cNvPr id="117763" name="Rectangle 3"/>
          <p:cNvSpPr>
            <a:spLocks noGrp="1" noChangeArrowheads="1"/>
          </p:cNvSpPr>
          <p:nvPr>
            <p:ph type="dt" sz="quarter" idx="1"/>
          </p:nvPr>
        </p:nvSpPr>
        <p:spPr bwMode="auto">
          <a:xfrm>
            <a:off x="3971926"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59" tIns="45279" rIns="90559" bIns="45279" numCol="1" anchor="t" anchorCtr="0" compatLnSpc="1">
            <a:prstTxWarp prst="textNoShape">
              <a:avLst/>
            </a:prstTxWarp>
          </a:bodyPr>
          <a:lstStyle>
            <a:lvl1pPr algn="r" defTabSz="904743" eaLnBrk="0" hangingPunct="0">
              <a:defRPr sz="1100"/>
            </a:lvl1pPr>
          </a:lstStyle>
          <a:p>
            <a:pPr>
              <a:defRPr/>
            </a:pPr>
            <a:endParaRPr lang="en-US"/>
          </a:p>
        </p:txBody>
      </p:sp>
      <p:sp>
        <p:nvSpPr>
          <p:cNvPr id="117764" name="Rectangle 4"/>
          <p:cNvSpPr>
            <a:spLocks noGrp="1" noChangeArrowheads="1"/>
          </p:cNvSpPr>
          <p:nvPr>
            <p:ph type="ftr" sz="quarter" idx="2"/>
          </p:nvPr>
        </p:nvSpPr>
        <p:spPr bwMode="auto">
          <a:xfrm>
            <a:off x="1" y="8831264"/>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59" tIns="45279" rIns="90559" bIns="45279" numCol="1" anchor="b" anchorCtr="0" compatLnSpc="1">
            <a:prstTxWarp prst="textNoShape">
              <a:avLst/>
            </a:prstTxWarp>
          </a:bodyPr>
          <a:lstStyle>
            <a:lvl1pPr defTabSz="904743" eaLnBrk="0" hangingPunct="0">
              <a:defRPr sz="1100"/>
            </a:lvl1pPr>
          </a:lstStyle>
          <a:p>
            <a:pPr>
              <a:defRPr/>
            </a:pPr>
            <a:endParaRPr lang="en-US"/>
          </a:p>
        </p:txBody>
      </p:sp>
      <p:sp>
        <p:nvSpPr>
          <p:cNvPr id="117765" name="Rectangle 5"/>
          <p:cNvSpPr>
            <a:spLocks noGrp="1" noChangeArrowheads="1"/>
          </p:cNvSpPr>
          <p:nvPr>
            <p:ph type="sldNum" sz="quarter" idx="3"/>
          </p:nvPr>
        </p:nvSpPr>
        <p:spPr bwMode="auto">
          <a:xfrm>
            <a:off x="3971926" y="8831264"/>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59" tIns="45279" rIns="90559" bIns="45279" numCol="1" anchor="b" anchorCtr="0" compatLnSpc="1">
            <a:prstTxWarp prst="textNoShape">
              <a:avLst/>
            </a:prstTxWarp>
          </a:bodyPr>
          <a:lstStyle>
            <a:lvl1pPr algn="r" defTabSz="904743" eaLnBrk="0" hangingPunct="0">
              <a:defRPr sz="1100"/>
            </a:lvl1pPr>
          </a:lstStyle>
          <a:p>
            <a:pPr>
              <a:defRPr/>
            </a:pPr>
            <a:fld id="{9CF34C26-0B1A-4A92-AFC1-03335D17B1AE}" type="slidenum">
              <a:rPr lang="en-US"/>
              <a:pPr>
                <a:defRPr/>
              </a:pPr>
              <a:t>‹#›</a:t>
            </a:fld>
            <a:endParaRPr lang="en-US"/>
          </a:p>
        </p:txBody>
      </p:sp>
    </p:spTree>
    <p:extLst>
      <p:ext uri="{BB962C8B-B14F-4D97-AF65-F5344CB8AC3E}">
        <p14:creationId xmlns:p14="http://schemas.microsoft.com/office/powerpoint/2010/main" val="2380945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hdr" sz="quarter"/>
          </p:nvPr>
        </p:nvSpPr>
        <p:spPr bwMode="auto">
          <a:xfrm>
            <a:off x="1" y="0"/>
            <a:ext cx="3038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59" tIns="45279" rIns="90559" bIns="45279" numCol="1" anchor="t" anchorCtr="0" compatLnSpc="1">
            <a:prstTxWarp prst="textNoShape">
              <a:avLst/>
            </a:prstTxWarp>
          </a:bodyPr>
          <a:lstStyle>
            <a:lvl1pPr defTabSz="904743" eaLnBrk="0" hangingPunct="0">
              <a:defRPr sz="1100"/>
            </a:lvl1pPr>
          </a:lstStyle>
          <a:p>
            <a:pPr>
              <a:defRPr/>
            </a:pPr>
            <a:endParaRPr lang="en-US"/>
          </a:p>
        </p:txBody>
      </p:sp>
      <p:sp>
        <p:nvSpPr>
          <p:cNvPr id="122883" name="Rectangle 3"/>
          <p:cNvSpPr>
            <a:spLocks noGrp="1" noChangeArrowheads="1"/>
          </p:cNvSpPr>
          <p:nvPr>
            <p:ph type="dt" idx="1"/>
          </p:nvPr>
        </p:nvSpPr>
        <p:spPr bwMode="auto">
          <a:xfrm>
            <a:off x="3971926" y="0"/>
            <a:ext cx="3038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59" tIns="45279" rIns="90559" bIns="45279" numCol="1" anchor="t" anchorCtr="0" compatLnSpc="1">
            <a:prstTxWarp prst="textNoShape">
              <a:avLst/>
            </a:prstTxWarp>
          </a:bodyPr>
          <a:lstStyle>
            <a:lvl1pPr algn="r" defTabSz="904743" eaLnBrk="0" hangingPunct="0">
              <a:defRPr sz="1100"/>
            </a:lvl1pPr>
          </a:lstStyle>
          <a:p>
            <a:pPr>
              <a:defRPr/>
            </a:pPr>
            <a:endParaRPr lang="en-US"/>
          </a:p>
        </p:txBody>
      </p:sp>
      <p:sp>
        <p:nvSpPr>
          <p:cNvPr id="180228" name="Rectangle 4"/>
          <p:cNvSpPr>
            <a:spLocks noGrp="1" noRot="1" noChangeAspect="1" noChangeArrowheads="1" noTextEdit="1"/>
          </p:cNvSpPr>
          <p:nvPr>
            <p:ph type="sldImg" idx="2"/>
          </p:nvPr>
        </p:nvSpPr>
        <p:spPr bwMode="auto">
          <a:xfrm>
            <a:off x="1169988" y="685800"/>
            <a:ext cx="4673600" cy="35052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2885" name="Rectangle 5"/>
          <p:cNvSpPr>
            <a:spLocks noGrp="1" noChangeArrowheads="1"/>
          </p:cNvSpPr>
          <p:nvPr>
            <p:ph type="body" sz="quarter" idx="3"/>
          </p:nvPr>
        </p:nvSpPr>
        <p:spPr bwMode="auto">
          <a:xfrm>
            <a:off x="936625" y="4419600"/>
            <a:ext cx="513715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59" tIns="45279" rIns="90559" bIns="4527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2886" name="Rectangle 6"/>
          <p:cNvSpPr>
            <a:spLocks noGrp="1" noChangeArrowheads="1"/>
          </p:cNvSpPr>
          <p:nvPr>
            <p:ph type="ftr" sz="quarter" idx="4"/>
          </p:nvPr>
        </p:nvSpPr>
        <p:spPr bwMode="auto">
          <a:xfrm>
            <a:off x="1" y="8839200"/>
            <a:ext cx="3038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59" tIns="45279" rIns="90559" bIns="45279" numCol="1" anchor="b" anchorCtr="0" compatLnSpc="1">
            <a:prstTxWarp prst="textNoShape">
              <a:avLst/>
            </a:prstTxWarp>
          </a:bodyPr>
          <a:lstStyle>
            <a:lvl1pPr defTabSz="904743" eaLnBrk="0" hangingPunct="0">
              <a:defRPr sz="1100"/>
            </a:lvl1pPr>
          </a:lstStyle>
          <a:p>
            <a:pPr>
              <a:defRPr/>
            </a:pPr>
            <a:endParaRPr lang="en-US"/>
          </a:p>
        </p:txBody>
      </p:sp>
      <p:sp>
        <p:nvSpPr>
          <p:cNvPr id="122887" name="Rectangle 7"/>
          <p:cNvSpPr>
            <a:spLocks noGrp="1" noChangeArrowheads="1"/>
          </p:cNvSpPr>
          <p:nvPr>
            <p:ph type="sldNum" sz="quarter" idx="5"/>
          </p:nvPr>
        </p:nvSpPr>
        <p:spPr bwMode="auto">
          <a:xfrm>
            <a:off x="3971926" y="8839200"/>
            <a:ext cx="3038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59" tIns="45279" rIns="90559" bIns="45279" numCol="1" anchor="b" anchorCtr="0" compatLnSpc="1">
            <a:prstTxWarp prst="textNoShape">
              <a:avLst/>
            </a:prstTxWarp>
          </a:bodyPr>
          <a:lstStyle>
            <a:lvl1pPr algn="r" defTabSz="904743" eaLnBrk="0" hangingPunct="0">
              <a:defRPr sz="1100"/>
            </a:lvl1pPr>
          </a:lstStyle>
          <a:p>
            <a:pPr>
              <a:defRPr/>
            </a:pPr>
            <a:fld id="{0651D542-F6BA-4045-91C3-E27BC4F2B051}" type="slidenum">
              <a:rPr lang="en-US"/>
              <a:pPr>
                <a:defRPr/>
              </a:pPr>
              <a:t>‹#›</a:t>
            </a:fld>
            <a:endParaRPr lang="en-US"/>
          </a:p>
        </p:txBody>
      </p:sp>
    </p:spTree>
    <p:extLst>
      <p:ext uri="{BB962C8B-B14F-4D97-AF65-F5344CB8AC3E}">
        <p14:creationId xmlns:p14="http://schemas.microsoft.com/office/powerpoint/2010/main" val="24354158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C82522F9-91F2-4C97-9BF8-6B6A85F4B2B2}" type="slidenum">
              <a:rPr lang="en-US" sz="1100"/>
              <a:pPr/>
              <a:t>1</a:t>
            </a:fld>
            <a:endParaRPr lang="en-US" sz="110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C24ACC03-3053-4DF2-8A55-69588E23F4EC}" type="slidenum">
              <a:rPr lang="en-US" sz="1100"/>
              <a:pPr/>
              <a:t>24</a:t>
            </a:fld>
            <a:endParaRPr lang="en-US" sz="1100"/>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09C26E2B-2A9B-4B14-A9A0-CE518274D066}" type="slidenum">
              <a:rPr lang="en-US" sz="1100"/>
              <a:pPr/>
              <a:t>25</a:t>
            </a:fld>
            <a:endParaRPr lang="en-US" sz="110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DBA5BE04-0773-4558-9B2C-15AEADD5BCEF}" type="slidenum">
              <a:rPr lang="en-US" sz="1100"/>
              <a:pPr/>
              <a:t>26</a:t>
            </a:fld>
            <a:endParaRPr lang="en-US" sz="110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27B11E3D-7074-4A38-BFB7-97C0F4F74836}" type="slidenum">
              <a:rPr lang="en-US" sz="1100"/>
              <a:pPr/>
              <a:t>27</a:t>
            </a:fld>
            <a:endParaRPr lang="en-US" sz="1100"/>
          </a:p>
        </p:txBody>
      </p:sp>
      <p:sp>
        <p:nvSpPr>
          <p:cNvPr id="194563" name="Rectangle 2"/>
          <p:cNvSpPr>
            <a:spLocks noGrp="1" noRot="1" noChangeAspect="1" noChangeArrowheads="1" noTextEdit="1"/>
          </p:cNvSpPr>
          <p:nvPr>
            <p:ph type="sldImg"/>
          </p:nvPr>
        </p:nvSpPr>
        <p:spPr>
          <a:xfrm>
            <a:off x="1171575" y="685800"/>
            <a:ext cx="4673600" cy="3505200"/>
          </a:xfrm>
          <a:ln/>
        </p:spPr>
      </p:sp>
      <p:sp>
        <p:nvSpPr>
          <p:cNvPr id="19456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FFEA22F3-AD8E-4490-9B65-35B4BE507E92}" type="slidenum">
              <a:rPr lang="en-US" sz="1100"/>
              <a:pPr/>
              <a:t>28</a:t>
            </a:fld>
            <a:endParaRPr lang="en-US" sz="110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A8812700-203F-4840-A2D1-0025903B2C10}" type="slidenum">
              <a:rPr lang="en-US" sz="1100"/>
              <a:pPr/>
              <a:t>29</a:t>
            </a:fld>
            <a:endParaRPr lang="en-US" sz="1100"/>
          </a:p>
        </p:txBody>
      </p:sp>
      <p:sp>
        <p:nvSpPr>
          <p:cNvPr id="196611" name="Rectangle 2"/>
          <p:cNvSpPr>
            <a:spLocks noGrp="1" noRot="1" noChangeAspect="1" noChangeArrowheads="1" noTextEdit="1"/>
          </p:cNvSpPr>
          <p:nvPr>
            <p:ph type="sldImg"/>
          </p:nvPr>
        </p:nvSpPr>
        <p:spPr>
          <a:xfrm>
            <a:off x="1171575" y="685800"/>
            <a:ext cx="4673600" cy="3505200"/>
          </a:xfrm>
          <a:ln/>
        </p:spPr>
      </p:sp>
      <p:sp>
        <p:nvSpPr>
          <p:cNvPr id="19661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BE5F7C8B-0DA2-4A42-9752-8E025304292B}" type="slidenum">
              <a:rPr lang="en-US" sz="1100"/>
              <a:pPr/>
              <a:t>30</a:t>
            </a:fld>
            <a:endParaRPr lang="en-US" sz="1100"/>
          </a:p>
        </p:txBody>
      </p:sp>
      <p:sp>
        <p:nvSpPr>
          <p:cNvPr id="197635" name="Rectangle 2"/>
          <p:cNvSpPr>
            <a:spLocks noGrp="1" noRot="1" noChangeAspect="1" noChangeArrowheads="1" noTextEdit="1"/>
          </p:cNvSpPr>
          <p:nvPr>
            <p:ph type="sldImg"/>
          </p:nvPr>
        </p:nvSpPr>
        <p:spPr>
          <a:xfrm>
            <a:off x="1171575" y="685800"/>
            <a:ext cx="4673600" cy="3505200"/>
          </a:xfrm>
          <a:ln/>
        </p:spPr>
      </p:sp>
      <p:sp>
        <p:nvSpPr>
          <p:cNvPr id="19763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7C4B79A1-DA48-47A8-8E62-1B0DEAAA2E6D}" type="slidenum">
              <a:rPr lang="en-US" sz="1100"/>
              <a:pPr/>
              <a:t>31</a:t>
            </a:fld>
            <a:endParaRPr lang="en-US" sz="1100"/>
          </a:p>
        </p:txBody>
      </p:sp>
      <p:sp>
        <p:nvSpPr>
          <p:cNvPr id="198659" name="Rectangle 2"/>
          <p:cNvSpPr>
            <a:spLocks noGrp="1" noRot="1" noChangeAspect="1" noChangeArrowheads="1" noTextEdit="1"/>
          </p:cNvSpPr>
          <p:nvPr>
            <p:ph type="sldImg"/>
          </p:nvPr>
        </p:nvSpPr>
        <p:spPr>
          <a:xfrm>
            <a:off x="1171575" y="685800"/>
            <a:ext cx="4673600" cy="3505200"/>
          </a:xfrm>
          <a:ln/>
        </p:spPr>
      </p:sp>
      <p:sp>
        <p:nvSpPr>
          <p:cNvPr id="19866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B83B0E58-21E7-4F61-AF1C-7B9847EBE289}" type="slidenum">
              <a:rPr lang="en-US" sz="1100"/>
              <a:pPr/>
              <a:t>33</a:t>
            </a:fld>
            <a:endParaRPr lang="en-US" sz="110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D49430F1-8735-4DFF-A58B-2E53B2FDCFDF}" type="slidenum">
              <a:rPr lang="en-US" sz="1100"/>
              <a:pPr/>
              <a:t>35</a:t>
            </a:fld>
            <a:endParaRPr lang="en-US" sz="110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CD9C629E-26FA-49E1-A585-43F865A84CB1}" type="slidenum">
              <a:rPr lang="en-US" sz="1100"/>
              <a:pPr/>
              <a:t>6</a:t>
            </a:fld>
            <a:endParaRPr lang="en-US" sz="1100"/>
          </a:p>
        </p:txBody>
      </p:sp>
      <p:sp>
        <p:nvSpPr>
          <p:cNvPr id="182275" name="Rectangle 2"/>
          <p:cNvSpPr>
            <a:spLocks noGrp="1" noRot="1" noChangeAspect="1" noChangeArrowheads="1" noTextEdit="1"/>
          </p:cNvSpPr>
          <p:nvPr>
            <p:ph type="sldImg"/>
          </p:nvPr>
        </p:nvSpPr>
        <p:spPr>
          <a:xfrm>
            <a:off x="1171575" y="685800"/>
            <a:ext cx="4673600" cy="3505200"/>
          </a:xfrm>
          <a:ln/>
        </p:spPr>
      </p:sp>
      <p:sp>
        <p:nvSpPr>
          <p:cNvPr id="182276" name="Rectangle 3"/>
          <p:cNvSpPr>
            <a:spLocks noGrp="1" noChangeArrowheads="1"/>
          </p:cNvSpPr>
          <p:nvPr>
            <p:ph type="body" idx="1"/>
          </p:nvPr>
        </p:nvSpPr>
        <p:spPr>
          <a:xfrm>
            <a:off x="935039" y="4419600"/>
            <a:ext cx="5140325" cy="4191000"/>
          </a:xfrm>
          <a:noFill/>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17978962-5DE2-41EC-A863-1A78D2E047DE}" type="slidenum">
              <a:rPr lang="en-US" sz="1100"/>
              <a:pPr/>
              <a:t>36</a:t>
            </a:fld>
            <a:endParaRPr lang="en-US" sz="110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2C86E429-9EEE-4F7F-9FB0-D1787904920C}" type="slidenum">
              <a:rPr lang="en-US" sz="1100"/>
              <a:pPr/>
              <a:t>37</a:t>
            </a:fld>
            <a:endParaRPr lang="en-US" sz="110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4C04CCB3-B02F-437E-AAF5-3AE5C8FC8DAB}" type="slidenum">
              <a:rPr lang="en-US" sz="1100"/>
              <a:pPr/>
              <a:t>45</a:t>
            </a:fld>
            <a:endParaRPr lang="en-US" sz="110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defTabSz="904875">
              <a:defRPr sz="2400">
                <a:solidFill>
                  <a:schemeClr val="tx1"/>
                </a:solidFill>
                <a:latin typeface="Times New Roman" pitchFamily="18" charset="0"/>
              </a:defRPr>
            </a:lvl1pPr>
            <a:lvl2pPr marL="742950" indent="-285750" defTabSz="904875">
              <a:defRPr sz="2400">
                <a:solidFill>
                  <a:schemeClr val="tx1"/>
                </a:solidFill>
                <a:latin typeface="Times New Roman" pitchFamily="18" charset="0"/>
              </a:defRPr>
            </a:lvl2pPr>
            <a:lvl3pPr marL="1143000" indent="-228600" defTabSz="904875">
              <a:defRPr sz="2400">
                <a:solidFill>
                  <a:schemeClr val="tx1"/>
                </a:solidFill>
                <a:latin typeface="Times New Roman" pitchFamily="18" charset="0"/>
              </a:defRPr>
            </a:lvl3pPr>
            <a:lvl4pPr marL="1600200" indent="-228600" defTabSz="904875">
              <a:defRPr sz="2400">
                <a:solidFill>
                  <a:schemeClr val="tx1"/>
                </a:solidFill>
                <a:latin typeface="Times New Roman" pitchFamily="18" charset="0"/>
              </a:defRPr>
            </a:lvl4pPr>
            <a:lvl5pPr marL="2057400" indent="-228600" defTabSz="904875">
              <a:defRPr sz="2400">
                <a:solidFill>
                  <a:schemeClr val="tx1"/>
                </a:solidFill>
                <a:latin typeface="Times New Roman" pitchFamily="18" charset="0"/>
              </a:defRPr>
            </a:lvl5pPr>
            <a:lvl6pPr marL="2514600" indent="-228600" defTabSz="904875" eaLnBrk="0" fontAlgn="base" hangingPunct="0">
              <a:spcBef>
                <a:spcPct val="0"/>
              </a:spcBef>
              <a:spcAft>
                <a:spcPct val="0"/>
              </a:spcAft>
              <a:defRPr sz="2400">
                <a:solidFill>
                  <a:schemeClr val="tx1"/>
                </a:solidFill>
                <a:latin typeface="Times New Roman" pitchFamily="18" charset="0"/>
              </a:defRPr>
            </a:lvl6pPr>
            <a:lvl7pPr marL="2971800" indent="-228600" defTabSz="904875" eaLnBrk="0" fontAlgn="base" hangingPunct="0">
              <a:spcBef>
                <a:spcPct val="0"/>
              </a:spcBef>
              <a:spcAft>
                <a:spcPct val="0"/>
              </a:spcAft>
              <a:defRPr sz="2400">
                <a:solidFill>
                  <a:schemeClr val="tx1"/>
                </a:solidFill>
                <a:latin typeface="Times New Roman" pitchFamily="18" charset="0"/>
              </a:defRPr>
            </a:lvl7pPr>
            <a:lvl8pPr marL="3429000" indent="-228600" defTabSz="904875" eaLnBrk="0" fontAlgn="base" hangingPunct="0">
              <a:spcBef>
                <a:spcPct val="0"/>
              </a:spcBef>
              <a:spcAft>
                <a:spcPct val="0"/>
              </a:spcAft>
              <a:defRPr sz="2400">
                <a:solidFill>
                  <a:schemeClr val="tx1"/>
                </a:solidFill>
                <a:latin typeface="Times New Roman" pitchFamily="18" charset="0"/>
              </a:defRPr>
            </a:lvl8pPr>
            <a:lvl9pPr marL="3886200" indent="-228600" defTabSz="904875" eaLnBrk="0" fontAlgn="base" hangingPunct="0">
              <a:spcBef>
                <a:spcPct val="0"/>
              </a:spcBef>
              <a:spcAft>
                <a:spcPct val="0"/>
              </a:spcAft>
              <a:defRPr sz="2400">
                <a:solidFill>
                  <a:schemeClr val="tx1"/>
                </a:solidFill>
                <a:latin typeface="Times New Roman" pitchFamily="18" charset="0"/>
              </a:defRPr>
            </a:lvl9pPr>
          </a:lstStyle>
          <a:p>
            <a:fld id="{A6083D85-29D4-4114-BC0B-329F55615362}" type="slidenum">
              <a:rPr lang="en-US" sz="1100" smtClean="0"/>
              <a:pPr/>
              <a:t>46</a:t>
            </a:fld>
            <a:endParaRPr lang="en-US" sz="1100" smtClean="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6EB5CBA0-92A8-4592-B8D1-8275F42E6FBA}" type="slidenum">
              <a:rPr lang="en-US" smtClean="0">
                <a:solidFill>
                  <a:prstClr val="black"/>
                </a:solidFill>
              </a:rPr>
              <a:pPr eaLnBrk="1" hangingPunct="1"/>
              <a:t>47</a:t>
            </a:fld>
            <a:endParaRPr lang="en-US" smtClean="0">
              <a:solidFill>
                <a:prstClr val="black"/>
              </a:solidFill>
            </a:endParaRPr>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623BAC60-9BE2-452B-A198-614394885E9A}" type="slidenum">
              <a:rPr lang="en-US" smtClean="0">
                <a:solidFill>
                  <a:prstClr val="black"/>
                </a:solidFill>
              </a:rPr>
              <a:pPr eaLnBrk="1" hangingPunct="1"/>
              <a:t>49</a:t>
            </a:fld>
            <a:endParaRPr lang="en-US" smtClean="0">
              <a:solidFill>
                <a:prstClr val="black"/>
              </a:solidFill>
            </a:endParaRPr>
          </a:p>
        </p:txBody>
      </p:sp>
      <p:sp>
        <p:nvSpPr>
          <p:cNvPr id="287747" name="Rectangle 2"/>
          <p:cNvSpPr>
            <a:spLocks noGrp="1" noRot="1" noChangeAspect="1" noChangeArrowheads="1" noTextEdit="1"/>
          </p:cNvSpPr>
          <p:nvPr>
            <p:ph type="sldImg"/>
          </p:nvPr>
        </p:nvSpPr>
        <p:spPr>
          <a:ln/>
        </p:spPr>
      </p:sp>
      <p:sp>
        <p:nvSpPr>
          <p:cNvPr id="28774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68AC971E-9F52-4C40-80AE-8EEF4EC8E416}" type="slidenum">
              <a:rPr lang="en-US" sz="1100"/>
              <a:pPr/>
              <a:t>51</a:t>
            </a:fld>
            <a:endParaRPr lang="en-US" sz="1100"/>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98B5D129-F7DB-4928-BEB5-DF41EF8BE129}" type="slidenum">
              <a:rPr lang="en-US" sz="1100"/>
              <a:pPr/>
              <a:t>54</a:t>
            </a:fld>
            <a:endParaRPr lang="en-US" sz="110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85CCF3F7-34A9-461F-83D8-249B778CFA09}" type="slidenum">
              <a:rPr lang="en-US" sz="1100"/>
              <a:pPr/>
              <a:t>55</a:t>
            </a:fld>
            <a:endParaRPr lang="en-US" sz="1100"/>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C2DC43ED-3A5F-452F-93D7-94F7BE190497}" type="slidenum">
              <a:rPr lang="en-US" sz="1100"/>
              <a:pPr/>
              <a:t>56</a:t>
            </a:fld>
            <a:endParaRPr lang="en-US" sz="1100"/>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DBE08D3F-7011-42F6-B5CD-63206121CA4B}" type="slidenum">
              <a:rPr lang="en-US" sz="1100"/>
              <a:pPr/>
              <a:t>9</a:t>
            </a:fld>
            <a:endParaRPr lang="en-US" sz="1100"/>
          </a:p>
        </p:txBody>
      </p:sp>
      <p:sp>
        <p:nvSpPr>
          <p:cNvPr id="183299" name="Rectangle 2"/>
          <p:cNvSpPr>
            <a:spLocks noGrp="1" noRot="1" noChangeAspect="1" noChangeArrowheads="1" noTextEdit="1"/>
          </p:cNvSpPr>
          <p:nvPr>
            <p:ph type="sldImg"/>
          </p:nvPr>
        </p:nvSpPr>
        <p:spPr>
          <a:xfrm>
            <a:off x="1184275" y="698500"/>
            <a:ext cx="4643438" cy="3484563"/>
          </a:xfrm>
          <a:ln/>
        </p:spPr>
      </p:sp>
      <p:sp>
        <p:nvSpPr>
          <p:cNvPr id="183300" name="Rectangle 3"/>
          <p:cNvSpPr>
            <a:spLocks noGrp="1" noChangeArrowheads="1"/>
          </p:cNvSpPr>
          <p:nvPr>
            <p:ph type="body" idx="1"/>
          </p:nvPr>
        </p:nvSpPr>
        <p:spPr>
          <a:xfrm>
            <a:off x="936625" y="4416426"/>
            <a:ext cx="5137150" cy="4181475"/>
          </a:xfrm>
          <a:noFill/>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FE359C88-AB58-4DBA-BF88-CEEA866CFB97}" type="slidenum">
              <a:rPr lang="en-US" sz="1100"/>
              <a:pPr/>
              <a:t>57</a:t>
            </a:fld>
            <a:endParaRPr lang="en-US" sz="1100"/>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62C4764C-83E7-44C6-AA7E-CFC2B5AAC1BA}" type="slidenum">
              <a:rPr lang="en-US" sz="1100"/>
              <a:pPr/>
              <a:t>59</a:t>
            </a:fld>
            <a:endParaRPr lang="en-US" sz="1100"/>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89358BE3-79B4-4A82-9415-F394918E6667}" type="slidenum">
              <a:rPr lang="en-US" sz="1100"/>
              <a:pPr/>
              <a:t>60</a:t>
            </a:fld>
            <a:endParaRPr lang="en-US" sz="1100"/>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55EB04EF-B028-40E5-8252-736AB5940BE0}" type="slidenum">
              <a:rPr lang="en-US" sz="1100"/>
              <a:pPr/>
              <a:t>61</a:t>
            </a:fld>
            <a:endParaRPr lang="en-US" sz="1100"/>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p:spPr>
        <p:txBody>
          <a:bodyPr/>
          <a:lstStyle/>
          <a:p>
            <a:r>
              <a:rPr lang="en-US" dirty="0" smtClean="0"/>
              <a:t>Best-case scenario. Usually working with what’s already there.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06E84398-1ED3-4252-A588-D4DB8A37AED4}" type="slidenum">
              <a:rPr lang="en-US" sz="1100"/>
              <a:pPr/>
              <a:t>62</a:t>
            </a:fld>
            <a:endParaRPr lang="en-US" sz="1100"/>
          </a:p>
        </p:txBody>
      </p:sp>
      <p:sp>
        <p:nvSpPr>
          <p:cNvPr id="259075" name="Rectangle 2"/>
          <p:cNvSpPr>
            <a:spLocks noGrp="1" noRot="1" noChangeAspect="1" noChangeArrowheads="1" noTextEdit="1"/>
          </p:cNvSpPr>
          <p:nvPr>
            <p:ph type="sldImg"/>
          </p:nvPr>
        </p:nvSpPr>
        <p:spPr>
          <a:xfrm>
            <a:off x="1184275" y="698500"/>
            <a:ext cx="4645025" cy="3484563"/>
          </a:xfrm>
          <a:ln/>
        </p:spPr>
      </p:sp>
      <p:sp>
        <p:nvSpPr>
          <p:cNvPr id="259076" name="Rectangle 3"/>
          <p:cNvSpPr>
            <a:spLocks noGrp="1" noChangeArrowheads="1"/>
          </p:cNvSpPr>
          <p:nvPr>
            <p:ph type="body" idx="1"/>
          </p:nvPr>
        </p:nvSpPr>
        <p:spPr>
          <a:xfrm>
            <a:off x="935039" y="4416426"/>
            <a:ext cx="5140325" cy="4181475"/>
          </a:xfrm>
          <a:noFill/>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3CB09824-097D-46CC-8DCD-16CAE248948A}" type="slidenum">
              <a:rPr lang="en-US" sz="1100"/>
              <a:pPr/>
              <a:t>63</a:t>
            </a:fld>
            <a:endParaRPr lang="en-US" sz="1100"/>
          </a:p>
        </p:txBody>
      </p:sp>
      <p:sp>
        <p:nvSpPr>
          <p:cNvPr id="260099" name="Rectangle 2"/>
          <p:cNvSpPr>
            <a:spLocks noGrp="1" noRot="1" noChangeAspect="1" noChangeArrowheads="1" noTextEdit="1"/>
          </p:cNvSpPr>
          <p:nvPr>
            <p:ph type="sldImg"/>
          </p:nvPr>
        </p:nvSpPr>
        <p:spPr>
          <a:xfrm>
            <a:off x="1184275" y="698500"/>
            <a:ext cx="4645025" cy="3484563"/>
          </a:xfrm>
          <a:ln/>
        </p:spPr>
      </p:sp>
      <p:sp>
        <p:nvSpPr>
          <p:cNvPr id="260100" name="Rectangle 3"/>
          <p:cNvSpPr>
            <a:spLocks noGrp="1" noChangeArrowheads="1"/>
          </p:cNvSpPr>
          <p:nvPr>
            <p:ph type="body" idx="1"/>
          </p:nvPr>
        </p:nvSpPr>
        <p:spPr>
          <a:xfrm>
            <a:off x="935039" y="4416426"/>
            <a:ext cx="5140325" cy="4181475"/>
          </a:xfrm>
          <a:noFill/>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603B83C3-722B-49A6-A00C-44297D482291}" type="slidenum">
              <a:rPr lang="en-US" sz="1100"/>
              <a:pPr/>
              <a:t>64</a:t>
            </a:fld>
            <a:endParaRPr lang="en-US" sz="1100"/>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86D21206-2DFD-483A-B1FA-6A2AF61DD649}" type="slidenum">
              <a:rPr lang="en-US" sz="1100"/>
              <a:pPr/>
              <a:t>65</a:t>
            </a:fld>
            <a:endParaRPr lang="en-US" sz="1100"/>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4715E752-E3C9-44FB-AC24-AB05050F964D}" type="slidenum">
              <a:rPr lang="en-US" sz="1100"/>
              <a:pPr/>
              <a:t>66</a:t>
            </a:fld>
            <a:endParaRPr lang="en-US" sz="1100"/>
          </a:p>
        </p:txBody>
      </p:sp>
      <p:sp>
        <p:nvSpPr>
          <p:cNvPr id="232451" name="Rectangle 2"/>
          <p:cNvSpPr>
            <a:spLocks noGrp="1" noRot="1" noChangeAspect="1" noChangeArrowheads="1" noTextEdit="1"/>
          </p:cNvSpPr>
          <p:nvPr>
            <p:ph type="sldImg"/>
          </p:nvPr>
        </p:nvSpPr>
        <p:spPr>
          <a:xfrm>
            <a:off x="1173163" y="685800"/>
            <a:ext cx="4673600" cy="3505200"/>
          </a:xfrm>
          <a:ln/>
        </p:spPr>
      </p:sp>
      <p:sp>
        <p:nvSpPr>
          <p:cNvPr id="23245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lvl1pPr defTabSz="901700">
              <a:defRPr>
                <a:solidFill>
                  <a:schemeClr val="tx1"/>
                </a:solidFill>
                <a:latin typeface="Verdana" pitchFamily="34" charset="0"/>
              </a:defRPr>
            </a:lvl1pPr>
            <a:lvl2pPr marL="739775" indent="-282575" defTabSz="901700">
              <a:defRPr>
                <a:solidFill>
                  <a:schemeClr val="tx1"/>
                </a:solidFill>
                <a:latin typeface="Verdana" pitchFamily="34" charset="0"/>
              </a:defRPr>
            </a:lvl2pPr>
            <a:lvl3pPr marL="1139825" indent="-225425" defTabSz="901700">
              <a:defRPr>
                <a:solidFill>
                  <a:schemeClr val="tx1"/>
                </a:solidFill>
                <a:latin typeface="Verdana" pitchFamily="34" charset="0"/>
              </a:defRPr>
            </a:lvl3pPr>
            <a:lvl4pPr marL="1597025" indent="-225425" defTabSz="901700">
              <a:defRPr>
                <a:solidFill>
                  <a:schemeClr val="tx1"/>
                </a:solidFill>
                <a:latin typeface="Verdana" pitchFamily="34" charset="0"/>
              </a:defRPr>
            </a:lvl4pPr>
            <a:lvl5pPr marL="2054225" indent="-225425" defTabSz="901700">
              <a:defRPr>
                <a:solidFill>
                  <a:schemeClr val="tx1"/>
                </a:solidFill>
                <a:latin typeface="Verdana" pitchFamily="34" charset="0"/>
              </a:defRPr>
            </a:lvl5pPr>
            <a:lvl6pPr marL="2511425" indent="-225425" defTabSz="901700" eaLnBrk="0" fontAlgn="base" hangingPunct="0">
              <a:spcBef>
                <a:spcPct val="0"/>
              </a:spcBef>
              <a:spcAft>
                <a:spcPct val="0"/>
              </a:spcAft>
              <a:defRPr>
                <a:solidFill>
                  <a:schemeClr val="tx1"/>
                </a:solidFill>
                <a:latin typeface="Verdana" pitchFamily="34" charset="0"/>
              </a:defRPr>
            </a:lvl6pPr>
            <a:lvl7pPr marL="2968625" indent="-225425" defTabSz="901700" eaLnBrk="0" fontAlgn="base" hangingPunct="0">
              <a:spcBef>
                <a:spcPct val="0"/>
              </a:spcBef>
              <a:spcAft>
                <a:spcPct val="0"/>
              </a:spcAft>
              <a:defRPr>
                <a:solidFill>
                  <a:schemeClr val="tx1"/>
                </a:solidFill>
                <a:latin typeface="Verdana" pitchFamily="34" charset="0"/>
              </a:defRPr>
            </a:lvl7pPr>
            <a:lvl8pPr marL="3425825" indent="-225425" defTabSz="901700" eaLnBrk="0" fontAlgn="base" hangingPunct="0">
              <a:spcBef>
                <a:spcPct val="0"/>
              </a:spcBef>
              <a:spcAft>
                <a:spcPct val="0"/>
              </a:spcAft>
              <a:defRPr>
                <a:solidFill>
                  <a:schemeClr val="tx1"/>
                </a:solidFill>
                <a:latin typeface="Verdana" pitchFamily="34" charset="0"/>
              </a:defRPr>
            </a:lvl8pPr>
            <a:lvl9pPr marL="3883025" indent="-225425" defTabSz="901700" eaLnBrk="0" fontAlgn="base" hangingPunct="0">
              <a:spcBef>
                <a:spcPct val="0"/>
              </a:spcBef>
              <a:spcAft>
                <a:spcPct val="0"/>
              </a:spcAft>
              <a:defRPr>
                <a:solidFill>
                  <a:schemeClr val="tx1"/>
                </a:solidFill>
                <a:latin typeface="Verdana" pitchFamily="34" charset="0"/>
              </a:defRPr>
            </a:lvl9pPr>
          </a:lstStyle>
          <a:p>
            <a:fld id="{0FEA6CD6-B28E-4AD1-B7AB-398224CC20B7}" type="slidenum">
              <a:rPr lang="en-US" altLang="en-US" sz="1100">
                <a:solidFill>
                  <a:srgbClr val="000000"/>
                </a:solidFill>
                <a:latin typeface="Times New Roman" pitchFamily="18" charset="0"/>
              </a:rPr>
              <a:pPr/>
              <a:t>68</a:t>
            </a:fld>
            <a:endParaRPr lang="en-US" altLang="en-US" sz="1100">
              <a:solidFill>
                <a:srgbClr val="000000"/>
              </a:solidFill>
              <a:latin typeface="Times New Roman" pitchFamily="18" charset="0"/>
            </a:endParaRPr>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83D9AE99-E378-4E11-BEF4-40AE1C37B5FC}" type="slidenum">
              <a:rPr lang="en-US" sz="1100"/>
              <a:pPr/>
              <a:t>10</a:t>
            </a:fld>
            <a:endParaRPr lang="en-US" sz="1100"/>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DA97C556-082B-4A7B-AE19-2119E7D56208}" type="slidenum">
              <a:rPr lang="en-US" sz="1100"/>
              <a:pPr/>
              <a:t>70</a:t>
            </a:fld>
            <a:endParaRPr lang="en-US" sz="1100"/>
          </a:p>
        </p:txBody>
      </p:sp>
      <p:sp>
        <p:nvSpPr>
          <p:cNvPr id="234499" name="Rectangle 2"/>
          <p:cNvSpPr>
            <a:spLocks noGrp="1" noRot="1" noChangeAspect="1" noChangeArrowheads="1" noTextEdit="1"/>
          </p:cNvSpPr>
          <p:nvPr>
            <p:ph type="sldImg"/>
          </p:nvPr>
        </p:nvSpPr>
        <p:spPr>
          <a:xfrm>
            <a:off x="1182688" y="696913"/>
            <a:ext cx="4648200" cy="3486150"/>
          </a:xfrm>
          <a:ln/>
        </p:spPr>
      </p:sp>
      <p:sp>
        <p:nvSpPr>
          <p:cNvPr id="234500" name="Rectangle 3"/>
          <p:cNvSpPr>
            <a:spLocks noGrp="1" noChangeArrowheads="1"/>
          </p:cNvSpPr>
          <p:nvPr>
            <p:ph type="body" idx="1"/>
          </p:nvPr>
        </p:nvSpPr>
        <p:spPr>
          <a:xfrm>
            <a:off x="935039" y="4416426"/>
            <a:ext cx="5140325" cy="4183063"/>
          </a:xfrm>
          <a:noFill/>
        </p:spPr>
        <p:txBody>
          <a:bodyPr lIns="92932" tIns="46466" rIns="92932" bIns="46466"/>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08AB87C2-F598-4B18-84A4-BDD63972ED27}" type="slidenum">
              <a:rPr lang="en-US" sz="1100"/>
              <a:pPr/>
              <a:t>71</a:t>
            </a:fld>
            <a:endParaRPr lang="en-US" sz="1100"/>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7787E681-FEA6-47BA-B6E6-C443F71DC5C0}" type="slidenum">
              <a:rPr lang="en-US" sz="1100"/>
              <a:pPr/>
              <a:t>72</a:t>
            </a:fld>
            <a:endParaRPr lang="en-US" sz="1100"/>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2DF763E8-7145-4F79-9291-91C92D335B9F}" type="slidenum">
              <a:rPr lang="en-US" sz="1100"/>
              <a:pPr/>
              <a:t>73</a:t>
            </a:fld>
            <a:endParaRPr lang="en-US" sz="1100"/>
          </a:p>
        </p:txBody>
      </p:sp>
      <p:sp>
        <p:nvSpPr>
          <p:cNvPr id="266243" name="Rectangle 2"/>
          <p:cNvSpPr>
            <a:spLocks noGrp="1" noRot="1" noChangeAspect="1" noChangeArrowheads="1" noTextEdit="1"/>
          </p:cNvSpPr>
          <p:nvPr>
            <p:ph type="sldImg"/>
          </p:nvPr>
        </p:nvSpPr>
        <p:spPr>
          <a:xfrm>
            <a:off x="1184275" y="698500"/>
            <a:ext cx="4645025" cy="3484563"/>
          </a:xfrm>
          <a:ln/>
        </p:spPr>
      </p:sp>
      <p:sp>
        <p:nvSpPr>
          <p:cNvPr id="266244" name="Rectangle 3"/>
          <p:cNvSpPr>
            <a:spLocks noGrp="1" noChangeArrowheads="1"/>
          </p:cNvSpPr>
          <p:nvPr>
            <p:ph type="body" idx="1"/>
          </p:nvPr>
        </p:nvSpPr>
        <p:spPr>
          <a:xfrm>
            <a:off x="935039" y="4416426"/>
            <a:ext cx="5140325" cy="4181475"/>
          </a:xfrm>
          <a:noFill/>
        </p:spPr>
        <p:txBody>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F2E747E1-E497-48EA-9BC2-A4A54694E00E}" type="slidenum">
              <a:rPr lang="en-US" sz="1100"/>
              <a:pPr/>
              <a:t>74</a:t>
            </a:fld>
            <a:endParaRPr lang="en-US" sz="1100"/>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BE36B736-A32C-4BD0-A149-358ECC2EE769}" type="slidenum">
              <a:rPr lang="en-US" sz="1100"/>
              <a:pPr/>
              <a:t>75</a:t>
            </a:fld>
            <a:endParaRPr lang="en-US" sz="1100"/>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D8EB8655-3E08-443B-B482-1EB65E026669}" type="slidenum">
              <a:rPr lang="en-US" sz="1100"/>
              <a:pPr/>
              <a:t>76</a:t>
            </a:fld>
            <a:endParaRPr lang="en-US" sz="1100"/>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6A95B221-F421-42B8-B656-4DAC20623F28}" type="slidenum">
              <a:rPr lang="en-US" sz="1100"/>
              <a:pPr/>
              <a:t>78</a:t>
            </a:fld>
            <a:endParaRPr lang="en-US" sz="1100"/>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p:spPr>
        <p:txBody>
          <a:bodyPr/>
          <a:lstStyle/>
          <a:p>
            <a:r>
              <a:rPr lang="en-US" dirty="0" smtClean="0"/>
              <a:t>Variegated maple</a:t>
            </a:r>
          </a:p>
          <a:p>
            <a:r>
              <a:rPr lang="en-US" dirty="0" err="1" smtClean="0"/>
              <a:t>Sori</a:t>
            </a:r>
            <a:r>
              <a:rPr lang="en-US" dirty="0" smtClean="0"/>
              <a:t>-reproductive structure of the fern</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76629DBC-B6E3-41AE-9B14-F4E788F98C30}" type="slidenum">
              <a:rPr lang="en-US" sz="1100"/>
              <a:pPr/>
              <a:t>79</a:t>
            </a:fld>
            <a:endParaRPr lang="en-US" sz="1100"/>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Natural fruit drop</a:t>
            </a:r>
            <a:endParaRPr lang="en-US" dirty="0"/>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80</a:t>
            </a:fld>
            <a:endParaRPr lang="en-US"/>
          </a:p>
        </p:txBody>
      </p:sp>
    </p:spTree>
    <p:extLst>
      <p:ext uri="{BB962C8B-B14F-4D97-AF65-F5344CB8AC3E}">
        <p14:creationId xmlns:p14="http://schemas.microsoft.com/office/powerpoint/2010/main" val="2950184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8EDCF769-AFF4-44A8-A9AA-3D07EE2C9C23}" type="slidenum">
              <a:rPr lang="en-US" sz="1100"/>
              <a:pPr/>
              <a:t>11</a:t>
            </a:fld>
            <a:endParaRPr lang="en-US" sz="1100"/>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Cutworms. Only come out at night. Can’t tell what the pest is just by seeing</a:t>
            </a:r>
            <a:endParaRPr lang="en-US" dirty="0"/>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81</a:t>
            </a:fld>
            <a:endParaRPr lang="en-US"/>
          </a:p>
        </p:txBody>
      </p:sp>
    </p:spTree>
    <p:extLst>
      <p:ext uri="{BB962C8B-B14F-4D97-AF65-F5344CB8AC3E}">
        <p14:creationId xmlns:p14="http://schemas.microsoft.com/office/powerpoint/2010/main" val="18772718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122B9597-1BC8-4E62-B3A6-A88D4599B213}" type="slidenum">
              <a:rPr lang="en-US" sz="1100"/>
              <a:pPr/>
              <a:t>83</a:t>
            </a:fld>
            <a:endParaRPr lang="en-US" sz="1100"/>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9F0DDA4D-D393-460D-AA1F-201A3F7219E0}" type="slidenum">
              <a:rPr lang="en-US" sz="1100"/>
              <a:pPr/>
              <a:t>84</a:t>
            </a:fld>
            <a:endParaRPr lang="en-US" sz="1100"/>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535B4095-AAE3-4075-B40D-5B97287F7A44}" type="slidenum">
              <a:rPr lang="en-US" sz="1100"/>
              <a:pPr/>
              <a:t>88</a:t>
            </a:fld>
            <a:endParaRPr lang="en-US" sz="110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p:spPr>
        <p:txBody>
          <a:bodyPr/>
          <a:lstStyle/>
          <a:p>
            <a:r>
              <a:rPr lang="en-US" dirty="0" err="1" smtClean="0"/>
              <a:t>Syrphid</a:t>
            </a:r>
            <a:r>
              <a:rPr lang="en-US" dirty="0" smtClean="0"/>
              <a:t> fly</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EB835359-93AC-4164-9D9D-5C7E42F6420A}" type="slidenum">
              <a:rPr lang="en-US" sz="1100"/>
              <a:pPr/>
              <a:t>89</a:t>
            </a:fld>
            <a:endParaRPr lang="en-US" sz="1100"/>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4A48343B-CE51-4CA0-91FE-60EDC44E5589}" type="slidenum">
              <a:rPr lang="en-US" sz="1100"/>
              <a:pPr/>
              <a:t>90</a:t>
            </a:fld>
            <a:endParaRPr lang="en-US" sz="1100"/>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p:spPr>
        <p:txBody>
          <a:bodyPr/>
          <a:lstStyle/>
          <a:p>
            <a:r>
              <a:rPr lang="en-US" dirty="0" smtClean="0"/>
              <a:t>Green lacewing</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Thresholds</a:t>
            </a:r>
          </a:p>
          <a:p>
            <a:endParaRPr lang="en-US" dirty="0"/>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92</a:t>
            </a:fld>
            <a:endParaRPr lang="en-US"/>
          </a:p>
        </p:txBody>
      </p:sp>
    </p:spTree>
    <p:extLst>
      <p:ext uri="{BB962C8B-B14F-4D97-AF65-F5344CB8AC3E}">
        <p14:creationId xmlns:p14="http://schemas.microsoft.com/office/powerpoint/2010/main" val="34444516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9050FAF6-308A-4756-BB39-268BBF35D2F3}" type="slidenum">
              <a:rPr lang="en-US" sz="1100">
                <a:solidFill>
                  <a:srgbClr val="000000"/>
                </a:solidFill>
              </a:rPr>
              <a:pPr/>
              <a:t>93</a:t>
            </a:fld>
            <a:endParaRPr lang="en-US" sz="1100">
              <a:solidFill>
                <a:srgbClr val="000000"/>
              </a:solidFill>
            </a:endParaRPr>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lvl1pPr defTabSz="901700">
              <a:defRPr>
                <a:solidFill>
                  <a:schemeClr val="tx1"/>
                </a:solidFill>
                <a:latin typeface="Verdana" pitchFamily="34" charset="0"/>
              </a:defRPr>
            </a:lvl1pPr>
            <a:lvl2pPr marL="739775" indent="-282575" defTabSz="901700">
              <a:defRPr>
                <a:solidFill>
                  <a:schemeClr val="tx1"/>
                </a:solidFill>
                <a:latin typeface="Verdana" pitchFamily="34" charset="0"/>
              </a:defRPr>
            </a:lvl2pPr>
            <a:lvl3pPr marL="1139825" indent="-225425" defTabSz="901700">
              <a:defRPr>
                <a:solidFill>
                  <a:schemeClr val="tx1"/>
                </a:solidFill>
                <a:latin typeface="Verdana" pitchFamily="34" charset="0"/>
              </a:defRPr>
            </a:lvl3pPr>
            <a:lvl4pPr marL="1597025" indent="-225425" defTabSz="901700">
              <a:defRPr>
                <a:solidFill>
                  <a:schemeClr val="tx1"/>
                </a:solidFill>
                <a:latin typeface="Verdana" pitchFamily="34" charset="0"/>
              </a:defRPr>
            </a:lvl4pPr>
            <a:lvl5pPr marL="2054225" indent="-225425" defTabSz="901700">
              <a:defRPr>
                <a:solidFill>
                  <a:schemeClr val="tx1"/>
                </a:solidFill>
                <a:latin typeface="Verdana" pitchFamily="34" charset="0"/>
              </a:defRPr>
            </a:lvl5pPr>
            <a:lvl6pPr marL="2511425" indent="-225425" defTabSz="901700" eaLnBrk="0" fontAlgn="base" hangingPunct="0">
              <a:spcBef>
                <a:spcPct val="0"/>
              </a:spcBef>
              <a:spcAft>
                <a:spcPct val="0"/>
              </a:spcAft>
              <a:defRPr>
                <a:solidFill>
                  <a:schemeClr val="tx1"/>
                </a:solidFill>
                <a:latin typeface="Verdana" pitchFamily="34" charset="0"/>
              </a:defRPr>
            </a:lvl6pPr>
            <a:lvl7pPr marL="2968625" indent="-225425" defTabSz="901700" eaLnBrk="0" fontAlgn="base" hangingPunct="0">
              <a:spcBef>
                <a:spcPct val="0"/>
              </a:spcBef>
              <a:spcAft>
                <a:spcPct val="0"/>
              </a:spcAft>
              <a:defRPr>
                <a:solidFill>
                  <a:schemeClr val="tx1"/>
                </a:solidFill>
                <a:latin typeface="Verdana" pitchFamily="34" charset="0"/>
              </a:defRPr>
            </a:lvl7pPr>
            <a:lvl8pPr marL="3425825" indent="-225425" defTabSz="901700" eaLnBrk="0" fontAlgn="base" hangingPunct="0">
              <a:spcBef>
                <a:spcPct val="0"/>
              </a:spcBef>
              <a:spcAft>
                <a:spcPct val="0"/>
              </a:spcAft>
              <a:defRPr>
                <a:solidFill>
                  <a:schemeClr val="tx1"/>
                </a:solidFill>
                <a:latin typeface="Verdana" pitchFamily="34" charset="0"/>
              </a:defRPr>
            </a:lvl8pPr>
            <a:lvl9pPr marL="3883025" indent="-225425" defTabSz="901700" eaLnBrk="0" fontAlgn="base" hangingPunct="0">
              <a:spcBef>
                <a:spcPct val="0"/>
              </a:spcBef>
              <a:spcAft>
                <a:spcPct val="0"/>
              </a:spcAft>
              <a:defRPr>
                <a:solidFill>
                  <a:schemeClr val="tx1"/>
                </a:solidFill>
                <a:latin typeface="Verdana" pitchFamily="34" charset="0"/>
              </a:defRPr>
            </a:lvl9pPr>
          </a:lstStyle>
          <a:p>
            <a:fld id="{B4911F9E-1230-431E-9943-FDE4BA38732B}" type="slidenum">
              <a:rPr lang="en-US" altLang="en-US" sz="1100">
                <a:solidFill>
                  <a:srgbClr val="000000"/>
                </a:solidFill>
                <a:latin typeface="Times New Roman" pitchFamily="18" charset="0"/>
              </a:rPr>
              <a:pPr/>
              <a:t>94</a:t>
            </a:fld>
            <a:endParaRPr lang="en-US" altLang="en-US" sz="1100">
              <a:solidFill>
                <a:srgbClr val="000000"/>
              </a:solidFill>
              <a:latin typeface="Times New Roman" pitchFamily="18" charset="0"/>
            </a:endParaRPr>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54063" indent="-288925">
              <a:defRPr>
                <a:solidFill>
                  <a:schemeClr val="tx1"/>
                </a:solidFill>
                <a:latin typeface="Verdana" pitchFamily="34" charset="0"/>
              </a:defRPr>
            </a:lvl2pPr>
            <a:lvl3pPr marL="1162050" indent="-230188">
              <a:defRPr>
                <a:solidFill>
                  <a:schemeClr val="tx1"/>
                </a:solidFill>
                <a:latin typeface="Verdana" pitchFamily="34" charset="0"/>
              </a:defRPr>
            </a:lvl3pPr>
            <a:lvl4pPr marL="1628775" indent="-230188">
              <a:defRPr>
                <a:solidFill>
                  <a:schemeClr val="tx1"/>
                </a:solidFill>
                <a:latin typeface="Verdana" pitchFamily="34" charset="0"/>
              </a:defRPr>
            </a:lvl4pPr>
            <a:lvl5pPr marL="2093913" indent="-230188">
              <a:defRPr>
                <a:solidFill>
                  <a:schemeClr val="tx1"/>
                </a:solidFill>
                <a:latin typeface="Verdana" pitchFamily="34" charset="0"/>
              </a:defRPr>
            </a:lvl5pPr>
            <a:lvl6pPr marL="2551113" indent="-230188" eaLnBrk="0" fontAlgn="base" hangingPunct="0">
              <a:spcBef>
                <a:spcPct val="0"/>
              </a:spcBef>
              <a:spcAft>
                <a:spcPct val="0"/>
              </a:spcAft>
              <a:defRPr>
                <a:solidFill>
                  <a:schemeClr val="tx1"/>
                </a:solidFill>
                <a:latin typeface="Verdana" pitchFamily="34" charset="0"/>
              </a:defRPr>
            </a:lvl6pPr>
            <a:lvl7pPr marL="3008313" indent="-230188" eaLnBrk="0" fontAlgn="base" hangingPunct="0">
              <a:spcBef>
                <a:spcPct val="0"/>
              </a:spcBef>
              <a:spcAft>
                <a:spcPct val="0"/>
              </a:spcAft>
              <a:defRPr>
                <a:solidFill>
                  <a:schemeClr val="tx1"/>
                </a:solidFill>
                <a:latin typeface="Verdana" pitchFamily="34" charset="0"/>
              </a:defRPr>
            </a:lvl7pPr>
            <a:lvl8pPr marL="3465513" indent="-230188" eaLnBrk="0" fontAlgn="base" hangingPunct="0">
              <a:spcBef>
                <a:spcPct val="0"/>
              </a:spcBef>
              <a:spcAft>
                <a:spcPct val="0"/>
              </a:spcAft>
              <a:defRPr>
                <a:solidFill>
                  <a:schemeClr val="tx1"/>
                </a:solidFill>
                <a:latin typeface="Verdana" pitchFamily="34" charset="0"/>
              </a:defRPr>
            </a:lvl8pPr>
            <a:lvl9pPr marL="3922713" indent="-230188" eaLnBrk="0" fontAlgn="base" hangingPunct="0">
              <a:spcBef>
                <a:spcPct val="0"/>
              </a:spcBef>
              <a:spcAft>
                <a:spcPct val="0"/>
              </a:spcAft>
              <a:defRPr>
                <a:solidFill>
                  <a:schemeClr val="tx1"/>
                </a:solidFill>
                <a:latin typeface="Verdana" pitchFamily="34" charset="0"/>
              </a:defRPr>
            </a:lvl9pPr>
          </a:lstStyle>
          <a:p>
            <a:fld id="{048FBF51-19F6-4D5E-BE32-4FF08B69C706}" type="slidenum">
              <a:rPr lang="en-US" altLang="en-US">
                <a:solidFill>
                  <a:srgbClr val="000000"/>
                </a:solidFill>
                <a:latin typeface="Times New Roman" pitchFamily="18" charset="0"/>
              </a:rPr>
              <a:pPr/>
              <a:t>95</a:t>
            </a:fld>
            <a:endParaRPr lang="en-US" altLang="en-US">
              <a:solidFill>
                <a:srgbClr val="000000"/>
              </a:solidFill>
              <a:latin typeface="Times New Roman" pitchFamily="18" charset="0"/>
            </a:endParaRPr>
          </a:p>
        </p:txBody>
      </p:sp>
      <p:sp>
        <p:nvSpPr>
          <p:cNvPr id="224259" name="Rectangle 2"/>
          <p:cNvSpPr>
            <a:spLocks noGrp="1" noRot="1" noChangeAspect="1" noChangeArrowheads="1" noTextEdit="1"/>
          </p:cNvSpPr>
          <p:nvPr>
            <p:ph type="sldImg"/>
          </p:nvPr>
        </p:nvSpPr>
        <p:spPr>
          <a:xfrm>
            <a:off x="1184275" y="698500"/>
            <a:ext cx="4643438" cy="3484563"/>
          </a:xfrm>
          <a:ln/>
        </p:spPr>
      </p:sp>
      <p:sp>
        <p:nvSpPr>
          <p:cNvPr id="224260" name="Rectangle 3"/>
          <p:cNvSpPr>
            <a:spLocks noGrp="1" noChangeArrowheads="1"/>
          </p:cNvSpPr>
          <p:nvPr>
            <p:ph type="body" idx="1"/>
          </p:nvPr>
        </p:nvSpPr>
        <p:spPr>
          <a:xfrm>
            <a:off x="935038" y="4416425"/>
            <a:ext cx="5140325" cy="4181475"/>
          </a:xfrm>
          <a:noFill/>
        </p:spPr>
        <p:txBody>
          <a:bodyPr/>
          <a:lstStyle/>
          <a:p>
            <a:pPr eaLnBrk="1" hangingPunct="1"/>
            <a:endParaRPr lang="en-US" alt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8E86B740-6E97-4553-9AFB-3FB2749020E3}" type="slidenum">
              <a:rPr lang="en-US" sz="1100"/>
              <a:pPr/>
              <a:t>20</a:t>
            </a:fld>
            <a:endParaRPr lang="en-US" sz="110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54063" indent="-288925">
              <a:defRPr>
                <a:solidFill>
                  <a:schemeClr val="tx1"/>
                </a:solidFill>
                <a:latin typeface="Verdana" pitchFamily="34" charset="0"/>
              </a:defRPr>
            </a:lvl2pPr>
            <a:lvl3pPr marL="1162050" indent="-230188">
              <a:defRPr>
                <a:solidFill>
                  <a:schemeClr val="tx1"/>
                </a:solidFill>
                <a:latin typeface="Verdana" pitchFamily="34" charset="0"/>
              </a:defRPr>
            </a:lvl3pPr>
            <a:lvl4pPr marL="1628775" indent="-230188">
              <a:defRPr>
                <a:solidFill>
                  <a:schemeClr val="tx1"/>
                </a:solidFill>
                <a:latin typeface="Verdana" pitchFamily="34" charset="0"/>
              </a:defRPr>
            </a:lvl4pPr>
            <a:lvl5pPr marL="2093913" indent="-230188">
              <a:defRPr>
                <a:solidFill>
                  <a:schemeClr val="tx1"/>
                </a:solidFill>
                <a:latin typeface="Verdana" pitchFamily="34" charset="0"/>
              </a:defRPr>
            </a:lvl5pPr>
            <a:lvl6pPr marL="2551113" indent="-230188" eaLnBrk="0" fontAlgn="base" hangingPunct="0">
              <a:spcBef>
                <a:spcPct val="0"/>
              </a:spcBef>
              <a:spcAft>
                <a:spcPct val="0"/>
              </a:spcAft>
              <a:defRPr>
                <a:solidFill>
                  <a:schemeClr val="tx1"/>
                </a:solidFill>
                <a:latin typeface="Verdana" pitchFamily="34" charset="0"/>
              </a:defRPr>
            </a:lvl6pPr>
            <a:lvl7pPr marL="3008313" indent="-230188" eaLnBrk="0" fontAlgn="base" hangingPunct="0">
              <a:spcBef>
                <a:spcPct val="0"/>
              </a:spcBef>
              <a:spcAft>
                <a:spcPct val="0"/>
              </a:spcAft>
              <a:defRPr>
                <a:solidFill>
                  <a:schemeClr val="tx1"/>
                </a:solidFill>
                <a:latin typeface="Verdana" pitchFamily="34" charset="0"/>
              </a:defRPr>
            </a:lvl7pPr>
            <a:lvl8pPr marL="3465513" indent="-230188" eaLnBrk="0" fontAlgn="base" hangingPunct="0">
              <a:spcBef>
                <a:spcPct val="0"/>
              </a:spcBef>
              <a:spcAft>
                <a:spcPct val="0"/>
              </a:spcAft>
              <a:defRPr>
                <a:solidFill>
                  <a:schemeClr val="tx1"/>
                </a:solidFill>
                <a:latin typeface="Verdana" pitchFamily="34" charset="0"/>
              </a:defRPr>
            </a:lvl8pPr>
            <a:lvl9pPr marL="3922713" indent="-230188" eaLnBrk="0" fontAlgn="base" hangingPunct="0">
              <a:spcBef>
                <a:spcPct val="0"/>
              </a:spcBef>
              <a:spcAft>
                <a:spcPct val="0"/>
              </a:spcAft>
              <a:defRPr>
                <a:solidFill>
                  <a:schemeClr val="tx1"/>
                </a:solidFill>
                <a:latin typeface="Verdana" pitchFamily="34" charset="0"/>
              </a:defRPr>
            </a:lvl9pPr>
          </a:lstStyle>
          <a:p>
            <a:fld id="{5689096E-D746-4B97-A58C-67F431E4AB62}" type="slidenum">
              <a:rPr lang="en-US" altLang="en-US">
                <a:solidFill>
                  <a:prstClr val="black"/>
                </a:solidFill>
                <a:latin typeface="Times New Roman" pitchFamily="18" charset="0"/>
              </a:rPr>
              <a:pPr/>
              <a:t>103</a:t>
            </a:fld>
            <a:endParaRPr lang="en-US" altLang="en-US">
              <a:solidFill>
                <a:prstClr val="black"/>
              </a:solidFill>
              <a:latin typeface="Times New Roman" pitchFamily="18" charset="0"/>
            </a:endParaRPr>
          </a:p>
        </p:txBody>
      </p:sp>
      <p:sp>
        <p:nvSpPr>
          <p:cNvPr id="225283" name="Rectangle 2"/>
          <p:cNvSpPr>
            <a:spLocks noGrp="1" noRot="1" noChangeAspect="1" noChangeArrowheads="1" noTextEdit="1"/>
          </p:cNvSpPr>
          <p:nvPr>
            <p:ph type="sldImg"/>
          </p:nvPr>
        </p:nvSpPr>
        <p:spPr>
          <a:xfrm>
            <a:off x="1169988" y="685800"/>
            <a:ext cx="4673600" cy="3505200"/>
          </a:xfrm>
          <a:ln/>
        </p:spPr>
      </p:sp>
      <p:sp>
        <p:nvSpPr>
          <p:cNvPr id="225284" name="Rectangle 3"/>
          <p:cNvSpPr>
            <a:spLocks noGrp="1" noChangeArrowheads="1"/>
          </p:cNvSpPr>
          <p:nvPr>
            <p:ph type="body" idx="1"/>
          </p:nvPr>
        </p:nvSpPr>
        <p:spPr>
          <a:xfrm>
            <a:off x="936625" y="4419600"/>
            <a:ext cx="5137150" cy="4191000"/>
          </a:xfrm>
          <a:noFill/>
        </p:spPr>
        <p:txBody>
          <a:bodyPr/>
          <a:lstStyle/>
          <a:p>
            <a:pPr lvl="1" eaLnBrk="1" hangingPunct="1"/>
            <a:r>
              <a:rPr lang="en-US" altLang="en-US" sz="3200" b="1" dirty="0" smtClean="0">
                <a:latin typeface="Times New Roman" pitchFamily="18" charset="0"/>
              </a:rPr>
              <a:t>Can suppress weeds, conserve moisture, provide habitat for natural enemies</a:t>
            </a:r>
          </a:p>
          <a:p>
            <a:pPr lvl="1" eaLnBrk="1" hangingPunct="1"/>
            <a:r>
              <a:rPr lang="en-US" altLang="en-US" sz="3200" b="1" dirty="0" smtClean="0">
                <a:latin typeface="Times New Roman" pitchFamily="18" charset="0"/>
              </a:rPr>
              <a:t>pull mulch away from the trunk to decrease pest/ disease potential</a:t>
            </a:r>
          </a:p>
          <a:p>
            <a:pPr lvl="1" eaLnBrk="1" hangingPunct="1"/>
            <a:r>
              <a:rPr lang="en-US" altLang="en-US" sz="3200" b="1" dirty="0" smtClean="0">
                <a:latin typeface="Times New Roman" pitchFamily="18" charset="0"/>
              </a:rPr>
              <a:t>keep under 3 – 4 inches</a:t>
            </a:r>
          </a:p>
          <a:p>
            <a:pPr eaLnBrk="1" hangingPunct="1"/>
            <a:endParaRPr lang="en-US" altLang="en-US"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54063" indent="-288925">
              <a:defRPr>
                <a:solidFill>
                  <a:schemeClr val="tx1"/>
                </a:solidFill>
                <a:latin typeface="Verdana" pitchFamily="34" charset="0"/>
              </a:defRPr>
            </a:lvl2pPr>
            <a:lvl3pPr marL="1162050" indent="-230188">
              <a:defRPr>
                <a:solidFill>
                  <a:schemeClr val="tx1"/>
                </a:solidFill>
                <a:latin typeface="Verdana" pitchFamily="34" charset="0"/>
              </a:defRPr>
            </a:lvl3pPr>
            <a:lvl4pPr marL="1628775" indent="-230188">
              <a:defRPr>
                <a:solidFill>
                  <a:schemeClr val="tx1"/>
                </a:solidFill>
                <a:latin typeface="Verdana" pitchFamily="34" charset="0"/>
              </a:defRPr>
            </a:lvl4pPr>
            <a:lvl5pPr marL="2093913" indent="-230188">
              <a:defRPr>
                <a:solidFill>
                  <a:schemeClr val="tx1"/>
                </a:solidFill>
                <a:latin typeface="Verdana" pitchFamily="34" charset="0"/>
              </a:defRPr>
            </a:lvl5pPr>
            <a:lvl6pPr marL="2551113" indent="-230188" eaLnBrk="0" fontAlgn="base" hangingPunct="0">
              <a:spcBef>
                <a:spcPct val="0"/>
              </a:spcBef>
              <a:spcAft>
                <a:spcPct val="0"/>
              </a:spcAft>
              <a:defRPr>
                <a:solidFill>
                  <a:schemeClr val="tx1"/>
                </a:solidFill>
                <a:latin typeface="Verdana" pitchFamily="34" charset="0"/>
              </a:defRPr>
            </a:lvl6pPr>
            <a:lvl7pPr marL="3008313" indent="-230188" eaLnBrk="0" fontAlgn="base" hangingPunct="0">
              <a:spcBef>
                <a:spcPct val="0"/>
              </a:spcBef>
              <a:spcAft>
                <a:spcPct val="0"/>
              </a:spcAft>
              <a:defRPr>
                <a:solidFill>
                  <a:schemeClr val="tx1"/>
                </a:solidFill>
                <a:latin typeface="Verdana" pitchFamily="34" charset="0"/>
              </a:defRPr>
            </a:lvl7pPr>
            <a:lvl8pPr marL="3465513" indent="-230188" eaLnBrk="0" fontAlgn="base" hangingPunct="0">
              <a:spcBef>
                <a:spcPct val="0"/>
              </a:spcBef>
              <a:spcAft>
                <a:spcPct val="0"/>
              </a:spcAft>
              <a:defRPr>
                <a:solidFill>
                  <a:schemeClr val="tx1"/>
                </a:solidFill>
                <a:latin typeface="Verdana" pitchFamily="34" charset="0"/>
              </a:defRPr>
            </a:lvl8pPr>
            <a:lvl9pPr marL="3922713" indent="-230188" eaLnBrk="0" fontAlgn="base" hangingPunct="0">
              <a:spcBef>
                <a:spcPct val="0"/>
              </a:spcBef>
              <a:spcAft>
                <a:spcPct val="0"/>
              </a:spcAft>
              <a:defRPr>
                <a:solidFill>
                  <a:schemeClr val="tx1"/>
                </a:solidFill>
                <a:latin typeface="Verdana" pitchFamily="34" charset="0"/>
              </a:defRPr>
            </a:lvl9pPr>
          </a:lstStyle>
          <a:p>
            <a:fld id="{49454AFC-060D-4748-9440-3D5358296442}" type="slidenum">
              <a:rPr lang="en-US" altLang="en-US">
                <a:solidFill>
                  <a:prstClr val="black"/>
                </a:solidFill>
                <a:latin typeface="Times New Roman" pitchFamily="18" charset="0"/>
              </a:rPr>
              <a:pPr/>
              <a:t>104</a:t>
            </a:fld>
            <a:endParaRPr lang="en-US" altLang="en-US">
              <a:solidFill>
                <a:prstClr val="black"/>
              </a:solidFill>
              <a:latin typeface="Times New Roman" pitchFamily="18" charset="0"/>
            </a:endParaRPr>
          </a:p>
        </p:txBody>
      </p:sp>
      <p:sp>
        <p:nvSpPr>
          <p:cNvPr id="226307" name="Rectangle 2"/>
          <p:cNvSpPr>
            <a:spLocks noGrp="1" noRot="1" noChangeAspect="1" noChangeArrowheads="1" noTextEdit="1"/>
          </p:cNvSpPr>
          <p:nvPr>
            <p:ph type="sldImg"/>
          </p:nvPr>
        </p:nvSpPr>
        <p:spPr>
          <a:xfrm>
            <a:off x="1169988" y="685800"/>
            <a:ext cx="4673600" cy="3505200"/>
          </a:xfrm>
          <a:ln/>
        </p:spPr>
      </p:sp>
      <p:sp>
        <p:nvSpPr>
          <p:cNvPr id="226308" name="Rectangle 3"/>
          <p:cNvSpPr>
            <a:spLocks noGrp="1" noChangeArrowheads="1"/>
          </p:cNvSpPr>
          <p:nvPr>
            <p:ph type="body" idx="1"/>
          </p:nvPr>
        </p:nvSpPr>
        <p:spPr>
          <a:xfrm>
            <a:off x="936625" y="4419600"/>
            <a:ext cx="5137150" cy="4191000"/>
          </a:xfrm>
          <a:noFill/>
        </p:spPr>
        <p:txBody>
          <a:bodyPr/>
          <a:lstStyle/>
          <a:p>
            <a:pPr eaLnBrk="1" hangingPunct="1"/>
            <a:endParaRPr lang="en-US" alt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256D884A-A0FC-4A1A-BBA1-F0572C20B5BC}" type="slidenum">
              <a:rPr lang="en-US" sz="1100"/>
              <a:pPr/>
              <a:t>105</a:t>
            </a:fld>
            <a:endParaRPr lang="en-US" sz="110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549D004F-DE5B-4B53-91A1-27BE767B6C51}" type="slidenum">
              <a:rPr lang="en-US" sz="1100"/>
              <a:pPr/>
              <a:t>106</a:t>
            </a:fld>
            <a:endParaRPr lang="en-US" sz="1100"/>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D1EC4735-6AD4-4FF5-8922-4EE81B401A73}" type="slidenum">
              <a:rPr lang="en-US" sz="1100"/>
              <a:pPr/>
              <a:t>107</a:t>
            </a:fld>
            <a:endParaRPr lang="en-US" sz="110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DEB1755F-E0E2-4A69-8785-98D127AF16F5}" type="slidenum">
              <a:rPr lang="en-US" sz="1100"/>
              <a:pPr/>
              <a:t>108</a:t>
            </a:fld>
            <a:endParaRPr lang="en-US" sz="1100"/>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2C121E25-59A0-4561-B584-3DF3B9C090D8}" type="slidenum">
              <a:rPr lang="en-US" sz="1100"/>
              <a:pPr/>
              <a:t>109</a:t>
            </a:fld>
            <a:endParaRPr lang="en-US" sz="1100"/>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E25FE7-8865-465B-8B08-83FEC9C4BC4F}" type="slidenum">
              <a:rPr lang="en-US">
                <a:solidFill>
                  <a:prstClr val="black"/>
                </a:solidFill>
              </a:rPr>
              <a:pPr/>
              <a:t>110</a:t>
            </a:fld>
            <a:endParaRPr lang="en-US">
              <a:solidFill>
                <a:prstClr val="black"/>
              </a:solidFill>
            </a:endParaRPr>
          </a:p>
        </p:txBody>
      </p:sp>
      <p:sp>
        <p:nvSpPr>
          <p:cNvPr id="353282" name="Rectangle 2"/>
          <p:cNvSpPr>
            <a:spLocks noGrp="1" noRot="1" noChangeAspect="1" noChangeArrowheads="1" noTextEdit="1"/>
          </p:cNvSpPr>
          <p:nvPr>
            <p:ph type="sldImg"/>
          </p:nvPr>
        </p:nvSpPr>
        <p:spPr>
          <a:ln/>
        </p:spPr>
      </p:sp>
      <p:sp>
        <p:nvSpPr>
          <p:cNvPr id="353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70D48ADE-D2F4-4151-BEF9-677A0DD9C6FF}" type="slidenum">
              <a:rPr lang="en-US" sz="1100"/>
              <a:pPr/>
              <a:t>111</a:t>
            </a:fld>
            <a:endParaRPr lang="en-US" sz="1100"/>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756211C4-E11D-4DB0-B209-A88538E7E123}" type="slidenum">
              <a:rPr lang="en-US" sz="1100"/>
              <a:pPr/>
              <a:t>112</a:t>
            </a:fld>
            <a:endParaRPr lang="en-US" sz="1100"/>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030CD5DF-089D-47F1-B5AA-261055470D22}" type="slidenum">
              <a:rPr lang="en-US" sz="1100"/>
              <a:pPr/>
              <a:t>21</a:t>
            </a:fld>
            <a:endParaRPr lang="en-US" sz="110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A8553DC2-8F65-4C2B-A4E2-7DEB9955BEF7}" type="slidenum">
              <a:rPr lang="en-US" sz="1100"/>
              <a:pPr/>
              <a:t>113</a:t>
            </a:fld>
            <a:endParaRPr lang="en-US" sz="1100"/>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19BA4843-CD3C-419D-8672-B333C11E8C63}" type="slidenum">
              <a:rPr lang="en-US" sz="1100"/>
              <a:pPr/>
              <a:t>126</a:t>
            </a:fld>
            <a:endParaRPr lang="en-US" sz="1100"/>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A3587596-77A1-4FBA-86C1-359456F91803}" type="slidenum">
              <a:rPr lang="en-US" sz="1100"/>
              <a:pPr/>
              <a:t>127</a:t>
            </a:fld>
            <a:endParaRPr lang="en-US" sz="1100"/>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5F48C36B-5091-4B70-9C37-F8BE926B0584}" type="slidenum">
              <a:rPr lang="en-US" sz="1100"/>
              <a:pPr/>
              <a:t>128</a:t>
            </a:fld>
            <a:endParaRPr lang="en-US" sz="1100"/>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lvl1pPr defTabSz="904875">
              <a:defRPr sz="2400">
                <a:solidFill>
                  <a:schemeClr val="tx1"/>
                </a:solidFill>
                <a:latin typeface="Times New Roman" pitchFamily="18" charset="0"/>
              </a:defRPr>
            </a:lvl1pPr>
            <a:lvl2pPr marL="742950" indent="-285750" defTabSz="904875">
              <a:defRPr sz="2400">
                <a:solidFill>
                  <a:schemeClr val="tx1"/>
                </a:solidFill>
                <a:latin typeface="Times New Roman" pitchFamily="18" charset="0"/>
              </a:defRPr>
            </a:lvl2pPr>
            <a:lvl3pPr marL="1143000" indent="-228600" defTabSz="904875">
              <a:defRPr sz="2400">
                <a:solidFill>
                  <a:schemeClr val="tx1"/>
                </a:solidFill>
                <a:latin typeface="Times New Roman" pitchFamily="18" charset="0"/>
              </a:defRPr>
            </a:lvl3pPr>
            <a:lvl4pPr marL="1600200" indent="-228600" defTabSz="904875">
              <a:defRPr sz="2400">
                <a:solidFill>
                  <a:schemeClr val="tx1"/>
                </a:solidFill>
                <a:latin typeface="Times New Roman" pitchFamily="18" charset="0"/>
              </a:defRPr>
            </a:lvl4pPr>
            <a:lvl5pPr marL="2057400" indent="-228600" defTabSz="904875">
              <a:defRPr sz="2400">
                <a:solidFill>
                  <a:schemeClr val="tx1"/>
                </a:solidFill>
                <a:latin typeface="Times New Roman" pitchFamily="18" charset="0"/>
              </a:defRPr>
            </a:lvl5pPr>
            <a:lvl6pPr marL="2514600" indent="-228600" defTabSz="904875" eaLnBrk="0" fontAlgn="base" hangingPunct="0">
              <a:spcBef>
                <a:spcPct val="0"/>
              </a:spcBef>
              <a:spcAft>
                <a:spcPct val="0"/>
              </a:spcAft>
              <a:defRPr sz="2400">
                <a:solidFill>
                  <a:schemeClr val="tx1"/>
                </a:solidFill>
                <a:latin typeface="Times New Roman" pitchFamily="18" charset="0"/>
              </a:defRPr>
            </a:lvl6pPr>
            <a:lvl7pPr marL="2971800" indent="-228600" defTabSz="904875" eaLnBrk="0" fontAlgn="base" hangingPunct="0">
              <a:spcBef>
                <a:spcPct val="0"/>
              </a:spcBef>
              <a:spcAft>
                <a:spcPct val="0"/>
              </a:spcAft>
              <a:defRPr sz="2400">
                <a:solidFill>
                  <a:schemeClr val="tx1"/>
                </a:solidFill>
                <a:latin typeface="Times New Roman" pitchFamily="18" charset="0"/>
              </a:defRPr>
            </a:lvl7pPr>
            <a:lvl8pPr marL="3429000" indent="-228600" defTabSz="904875" eaLnBrk="0" fontAlgn="base" hangingPunct="0">
              <a:spcBef>
                <a:spcPct val="0"/>
              </a:spcBef>
              <a:spcAft>
                <a:spcPct val="0"/>
              </a:spcAft>
              <a:defRPr sz="2400">
                <a:solidFill>
                  <a:schemeClr val="tx1"/>
                </a:solidFill>
                <a:latin typeface="Times New Roman" pitchFamily="18" charset="0"/>
              </a:defRPr>
            </a:lvl8pPr>
            <a:lvl9pPr marL="3886200" indent="-228600" defTabSz="904875" eaLnBrk="0" fontAlgn="base" hangingPunct="0">
              <a:spcBef>
                <a:spcPct val="0"/>
              </a:spcBef>
              <a:spcAft>
                <a:spcPct val="0"/>
              </a:spcAft>
              <a:defRPr sz="2400">
                <a:solidFill>
                  <a:schemeClr val="tx1"/>
                </a:solidFill>
                <a:latin typeface="Times New Roman" pitchFamily="18" charset="0"/>
              </a:defRPr>
            </a:lvl9pPr>
          </a:lstStyle>
          <a:p>
            <a:fld id="{5441320B-D95A-498A-B0AD-0EDD69B02981}" type="slidenum">
              <a:rPr lang="en-US" sz="1100" smtClean="0"/>
              <a:pPr/>
              <a:t>129</a:t>
            </a:fld>
            <a:endParaRPr lang="en-US" sz="1100" smtClean="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p:spPr>
        <p:txBody>
          <a:bodyPr/>
          <a:lstStyle/>
          <a:p>
            <a:r>
              <a:rPr lang="en-US" dirty="0" smtClean="0"/>
              <a:t>Localized issue on </a:t>
            </a:r>
            <a:r>
              <a:rPr lang="en-US" dirty="0" smtClean="0"/>
              <a:t>trunk.</a:t>
            </a:r>
          </a:p>
          <a:p>
            <a:r>
              <a:rPr lang="en-US" dirty="0" smtClean="0"/>
              <a:t>Don’t attack healthy bark.</a:t>
            </a:r>
          </a:p>
          <a:p>
            <a:r>
              <a:rPr lang="en-US" dirty="0" smtClean="0"/>
              <a:t>Preventative-avoid</a:t>
            </a:r>
            <a:r>
              <a:rPr lang="en-US" baseline="0" dirty="0" smtClean="0"/>
              <a:t> damaging bark. Latex paint on damaged bark.</a:t>
            </a:r>
          </a:p>
          <a:p>
            <a:r>
              <a:rPr lang="en-US" baseline="0" dirty="0" smtClean="0"/>
              <a:t>Localized spray from pink to July on larvae</a:t>
            </a:r>
            <a:endParaRPr lang="en-US" dirty="0"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Better to pull nest out. Don’t need to use pesticides</a:t>
            </a:r>
            <a:endParaRPr lang="en-US" dirty="0"/>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130</a:t>
            </a:fld>
            <a:endParaRPr lang="en-US"/>
          </a:p>
        </p:txBody>
      </p:sp>
    </p:spTree>
    <p:extLst>
      <p:ext uri="{BB962C8B-B14F-4D97-AF65-F5344CB8AC3E}">
        <p14:creationId xmlns:p14="http://schemas.microsoft.com/office/powerpoint/2010/main" val="32579721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4EEED434-C09F-4C41-A81D-80EF2EEAB2DB}" type="slidenum">
              <a:rPr lang="en-US" sz="1100"/>
              <a:pPr/>
              <a:t>132</a:t>
            </a:fld>
            <a:endParaRPr lang="en-US" sz="1100"/>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p:spPr>
        <p:txBody>
          <a:bodyPr/>
          <a:lstStyle/>
          <a:p>
            <a:r>
              <a:rPr lang="en-US" dirty="0" smtClean="0"/>
              <a:t>Effects from round-up won’t show up for a week or two. Needs</a:t>
            </a:r>
            <a:r>
              <a:rPr lang="en-US" baseline="0" dirty="0" smtClean="0"/>
              <a:t> to get into roots</a:t>
            </a:r>
          </a:p>
          <a:p>
            <a:r>
              <a:rPr lang="en-US" baseline="0" dirty="0" err="1" smtClean="0"/>
              <a:t>Bt</a:t>
            </a:r>
            <a:r>
              <a:rPr lang="en-US" baseline="0" dirty="0" smtClean="0"/>
              <a:t>-toxin works to disrupt gut membrane so insects starve to death. Takes a while for them to die. </a:t>
            </a:r>
          </a:p>
          <a:p>
            <a:r>
              <a:rPr lang="en-US" baseline="0" dirty="0" smtClean="0"/>
              <a:t>Don’t need to re-apply</a:t>
            </a:r>
            <a:endParaRPr lang="en-US" dirty="0"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E418B19D-560E-4ADD-80BB-0E2318AA1747}" type="slidenum">
              <a:rPr lang="en-US" sz="1100"/>
              <a:pPr/>
              <a:t>133</a:t>
            </a:fld>
            <a:endParaRPr lang="en-US" sz="1100"/>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F82CB812-7C4C-47AA-A92F-9D8A9A398277}" type="slidenum">
              <a:rPr lang="en-US" sz="1100"/>
              <a:pPr/>
              <a:t>134</a:t>
            </a:fld>
            <a:endParaRPr lang="en-US" sz="1100"/>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EA5CB05C-B384-44BD-B7AD-8701A4C8A0A6}" type="slidenum">
              <a:rPr lang="en-US" sz="1100"/>
              <a:pPr/>
              <a:t>141</a:t>
            </a:fld>
            <a:endParaRPr lang="en-US" sz="1100"/>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ED4D518C-59DD-4090-97C9-5D45E7BB72C3}" type="slidenum">
              <a:rPr lang="en-US" sz="1100"/>
              <a:pPr/>
              <a:t>22</a:t>
            </a:fld>
            <a:endParaRPr lang="en-US" sz="1100"/>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508DA82C-2413-4C47-8849-40B0D72D52B7}" type="slidenum">
              <a:rPr lang="en-US" sz="1100"/>
              <a:pPr/>
              <a:t>142</a:t>
            </a:fld>
            <a:endParaRPr lang="en-US" sz="1100"/>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7FC7B848-5A46-4589-9E48-AF92200BE1C0}" type="slidenum">
              <a:rPr lang="en-US" sz="1100"/>
              <a:pPr/>
              <a:t>144</a:t>
            </a:fld>
            <a:endParaRPr lang="en-US" sz="1100"/>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995ED43E-63CA-479B-AE22-6370C7FDF9E8}" type="slidenum">
              <a:rPr lang="en-US" sz="1100"/>
              <a:pPr/>
              <a:t>23</a:t>
            </a:fld>
            <a:endParaRPr lang="en-US" sz="1100"/>
          </a:p>
        </p:txBody>
      </p:sp>
      <p:sp>
        <p:nvSpPr>
          <p:cNvPr id="190467" name="Rectangle 2"/>
          <p:cNvSpPr>
            <a:spLocks noGrp="1" noRot="1" noChangeAspect="1" noChangeArrowheads="1" noTextEdit="1"/>
          </p:cNvSpPr>
          <p:nvPr>
            <p:ph type="sldImg"/>
          </p:nvPr>
        </p:nvSpPr>
        <p:spPr>
          <a:xfrm>
            <a:off x="1171575" y="685800"/>
            <a:ext cx="4673600" cy="3505200"/>
          </a:xfrm>
          <a:ln/>
        </p:spPr>
      </p:sp>
      <p:sp>
        <p:nvSpPr>
          <p:cNvPr id="190468" name="Rectangle 3"/>
          <p:cNvSpPr>
            <a:spLocks noGrp="1" noChangeArrowheads="1"/>
          </p:cNvSpPr>
          <p:nvPr>
            <p:ph type="body" idx="1"/>
          </p:nvPr>
        </p:nvSpPr>
        <p:spPr>
          <a:xfrm>
            <a:off x="935039" y="4419600"/>
            <a:ext cx="5140325" cy="4191000"/>
          </a:xfrm>
          <a:noFill/>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4 w 1000"/>
                  <a:gd name="T5" fmla="*/ 2147483647 h 720"/>
                  <a:gd name="T6" fmla="*/ 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8176 h 317"/>
                  <a:gd name="T4" fmla="*/ 624 w 624"/>
                  <a:gd name="T5" fmla="*/ 817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8432 h 317"/>
                  <a:gd name="T4" fmla="*/ 624 w 624"/>
                  <a:gd name="T5" fmla="*/ 843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1" name="Freeform 7"/>
              <p:cNvSpPr>
                <a:spLocks/>
              </p:cNvSpPr>
              <p:nvPr/>
            </p:nvSpPr>
            <p:spPr bwMode="ltGray">
              <a:xfrm rot="-5400000">
                <a:off x="-57" y="1752"/>
                <a:ext cx="624" cy="255"/>
              </a:xfrm>
              <a:custGeom>
                <a:avLst/>
                <a:gdLst>
                  <a:gd name="T0" fmla="*/ 0 w 624"/>
                  <a:gd name="T1" fmla="*/ 1 h 370"/>
                  <a:gd name="T2" fmla="*/ 0 w 624"/>
                  <a:gd name="T3" fmla="*/ 4 h 370"/>
                  <a:gd name="T4" fmla="*/ 624 w 624"/>
                  <a:gd name="T5" fmla="*/ 4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09 h 317"/>
                  <a:gd name="T4" fmla="*/ 624 w 624"/>
                  <a:gd name="T5" fmla="*/ 10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8394 h 272"/>
                  <a:gd name="T4" fmla="*/ 240 w 624"/>
                  <a:gd name="T5" fmla="*/ 7410 h 272"/>
                  <a:gd name="T6" fmla="*/ 624 w 624"/>
                  <a:gd name="T7" fmla="*/ 8394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4" name="Freeform 10"/>
              <p:cNvSpPr>
                <a:spLocks/>
              </p:cNvSpPr>
              <p:nvPr/>
            </p:nvSpPr>
            <p:spPr bwMode="ltGray">
              <a:xfrm rot="-5400000">
                <a:off x="156" y="1726"/>
                <a:ext cx="632" cy="315"/>
              </a:xfrm>
              <a:custGeom>
                <a:avLst/>
                <a:gdLst>
                  <a:gd name="T0" fmla="*/ 8 w 632"/>
                  <a:gd name="T1" fmla="*/ 9 h 362"/>
                  <a:gd name="T2" fmla="*/ 8 w 632"/>
                  <a:gd name="T3" fmla="*/ 59 h 362"/>
                  <a:gd name="T4" fmla="*/ 248 w 632"/>
                  <a:gd name="T5" fmla="*/ 59 h 362"/>
                  <a:gd name="T6" fmla="*/ 632 w 632"/>
                  <a:gd name="T7" fmla="*/ 59 h 362"/>
                  <a:gd name="T8" fmla="*/ 632 w 632"/>
                  <a:gd name="T9" fmla="*/ 9 h 362"/>
                  <a:gd name="T10" fmla="*/ 104 w 632"/>
                  <a:gd name="T11" fmla="*/ 9 h 362"/>
                  <a:gd name="T12" fmla="*/ 8 w 632"/>
                  <a:gd name="T13" fmla="*/ 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8176 h 317"/>
                  <a:gd name="T4" fmla="*/ 624 w 624"/>
                  <a:gd name="T5" fmla="*/ 817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8432 h 317"/>
                  <a:gd name="T4" fmla="*/ 624 w 624"/>
                  <a:gd name="T5" fmla="*/ 843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7" name="Freeform 13"/>
              <p:cNvSpPr>
                <a:spLocks/>
              </p:cNvSpPr>
              <p:nvPr/>
            </p:nvSpPr>
            <p:spPr bwMode="ltGray">
              <a:xfrm rot="-5400000">
                <a:off x="1830" y="1747"/>
                <a:ext cx="624" cy="255"/>
              </a:xfrm>
              <a:custGeom>
                <a:avLst/>
                <a:gdLst>
                  <a:gd name="T0" fmla="*/ 0 w 624"/>
                  <a:gd name="T1" fmla="*/ 1 h 370"/>
                  <a:gd name="T2" fmla="*/ 0 w 624"/>
                  <a:gd name="T3" fmla="*/ 4 h 370"/>
                  <a:gd name="T4" fmla="*/ 624 w 624"/>
                  <a:gd name="T5" fmla="*/ 4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09 h 317"/>
                  <a:gd name="T4" fmla="*/ 624 w 624"/>
                  <a:gd name="T5" fmla="*/ 10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8119 h 272"/>
                  <a:gd name="T4" fmla="*/ 240 w 624"/>
                  <a:gd name="T5" fmla="*/ 7178 h 272"/>
                  <a:gd name="T6" fmla="*/ 624 w 624"/>
                  <a:gd name="T7" fmla="*/ 811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9 h 362"/>
                  <a:gd name="T2" fmla="*/ 8 w 632"/>
                  <a:gd name="T3" fmla="*/ 62 h 362"/>
                  <a:gd name="T4" fmla="*/ 248 w 632"/>
                  <a:gd name="T5" fmla="*/ 62 h 362"/>
                  <a:gd name="T6" fmla="*/ 632 w 632"/>
                  <a:gd name="T7" fmla="*/ 62 h 362"/>
                  <a:gd name="T8" fmla="*/ 632 w 632"/>
                  <a:gd name="T9" fmla="*/ 9 h 362"/>
                  <a:gd name="T10" fmla="*/ 104 w 632"/>
                  <a:gd name="T11" fmla="*/ 9 h 362"/>
                  <a:gd name="T12" fmla="*/ 8 w 632"/>
                  <a:gd name="T13" fmla="*/ 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8176 h 317"/>
                  <a:gd name="T4" fmla="*/ 624 w 624"/>
                  <a:gd name="T5" fmla="*/ 817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8432 h 317"/>
                  <a:gd name="T4" fmla="*/ 624 w 624"/>
                  <a:gd name="T5" fmla="*/ 843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4" y="1747"/>
                <a:ext cx="624" cy="255"/>
              </a:xfrm>
              <a:custGeom>
                <a:avLst/>
                <a:gdLst>
                  <a:gd name="T0" fmla="*/ 0 w 624"/>
                  <a:gd name="T1" fmla="*/ 1 h 370"/>
                  <a:gd name="T2" fmla="*/ 0 w 624"/>
                  <a:gd name="T3" fmla="*/ 4 h 370"/>
                  <a:gd name="T4" fmla="*/ 624 w 624"/>
                  <a:gd name="T5" fmla="*/ 4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8119 h 272"/>
                  <a:gd name="T4" fmla="*/ 240 w 624"/>
                  <a:gd name="T5" fmla="*/ 7178 h 272"/>
                  <a:gd name="T6" fmla="*/ 624 w 624"/>
                  <a:gd name="T7" fmla="*/ 811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9 h 362"/>
                  <a:gd name="T2" fmla="*/ 8 w 632"/>
                  <a:gd name="T3" fmla="*/ 62 h 362"/>
                  <a:gd name="T4" fmla="*/ 248 w 632"/>
                  <a:gd name="T5" fmla="*/ 62 h 362"/>
                  <a:gd name="T6" fmla="*/ 632 w 632"/>
                  <a:gd name="T7" fmla="*/ 62 h 362"/>
                  <a:gd name="T8" fmla="*/ 632 w 632"/>
                  <a:gd name="T9" fmla="*/ 9 h 362"/>
                  <a:gd name="T10" fmla="*/ 104 w 632"/>
                  <a:gd name="T11" fmla="*/ 9 h 362"/>
                  <a:gd name="T12" fmla="*/ 8 w 632"/>
                  <a:gd name="T13" fmla="*/ 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443 h 385"/>
                <a:gd name="T2" fmla="*/ 5762 w 5762"/>
                <a:gd name="T3" fmla="*/ 423 h 385"/>
                <a:gd name="T4" fmla="*/ 5762 w 5762"/>
                <a:gd name="T5" fmla="*/ 4 h 385"/>
                <a:gd name="T6" fmla="*/ 0 w 5762"/>
                <a:gd name="T7" fmla="*/ 0 h 385"/>
                <a:gd name="T8" fmla="*/ 0 w 5762"/>
                <a:gd name="T9" fmla="*/ 443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smtClean="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pitchFamily="2" charset="2"/>
              <a:buNone/>
              <a:defRPr/>
            </a:lvl1pPr>
          </a:lstStyle>
          <a:p>
            <a:pPr lvl="0"/>
            <a:r>
              <a:rPr lang="en-US" noProof="0" smtClean="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034D582A-EEE1-4357-9210-B1407A72D092}" type="slidenum">
              <a:rPr lang="en-US"/>
              <a:pPr>
                <a:defRPr/>
              </a:pPr>
              <a:t>‹#›</a:t>
            </a:fld>
            <a:endParaRPr lang="en-US"/>
          </a:p>
        </p:txBody>
      </p:sp>
    </p:spTree>
    <p:extLst>
      <p:ext uri="{BB962C8B-B14F-4D97-AF65-F5344CB8AC3E}">
        <p14:creationId xmlns:p14="http://schemas.microsoft.com/office/powerpoint/2010/main" val="3127505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46884BC0-354D-415A-A6AD-CF865DDC28E3}" type="slidenum">
              <a:rPr lang="en-US"/>
              <a:pPr>
                <a:defRPr/>
              </a:pPr>
              <a:t>‹#›</a:t>
            </a:fld>
            <a:endParaRPr lang="en-US"/>
          </a:p>
        </p:txBody>
      </p:sp>
    </p:spTree>
    <p:extLst>
      <p:ext uri="{BB962C8B-B14F-4D97-AF65-F5344CB8AC3E}">
        <p14:creationId xmlns:p14="http://schemas.microsoft.com/office/powerpoint/2010/main" val="266494122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8FF42F-6FCC-4CC0-AB5C-EBA9161933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62736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66560D-E70B-4974-8BC3-231AE7C799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9775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E52CD73-6128-43EA-8A31-B6D784F06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87178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9A752AC-E770-4218-B3F7-B1CE13DE6F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44120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51772A0-D0F4-409C-8EF6-5049431119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80406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C4B2D3-9B93-4CE4-811D-0226FDCF1E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4353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54D0B8-0190-4610-921E-D8F7D61582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23727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9097B8-ECE5-4A48-9C74-61EE8DC2FA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94284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0BD440-6DA1-4E1B-8231-1EC2594CDD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42208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185812434 h 720"/>
                  <a:gd name="T4" fmla="*/ 59 w 1000"/>
                  <a:gd name="T5" fmla="*/ 185812434 h 720"/>
                  <a:gd name="T6" fmla="*/ 59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1" name="Freeform 7"/>
              <p:cNvSpPr>
                <a:spLocks/>
              </p:cNvSpPr>
              <p:nvPr/>
            </p:nvSpPr>
            <p:spPr bwMode="ltGray">
              <a:xfrm rot="-5400000">
                <a:off x="-57" y="1752"/>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511 h 272"/>
                  <a:gd name="T4" fmla="*/ 240 w 624"/>
                  <a:gd name="T5" fmla="*/ 1334 h 272"/>
                  <a:gd name="T6" fmla="*/ 624 w 624"/>
                  <a:gd name="T7" fmla="*/ 15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4" name="Freeform 10"/>
              <p:cNvSpPr>
                <a:spLocks/>
              </p:cNvSpPr>
              <p:nvPr/>
            </p:nvSpPr>
            <p:spPr bwMode="ltGray">
              <a:xfrm rot="-5400000">
                <a:off x="156" y="1726"/>
                <a:ext cx="632" cy="315"/>
              </a:xfrm>
              <a:custGeom>
                <a:avLst/>
                <a:gdLst>
                  <a:gd name="T0" fmla="*/ 8 w 632"/>
                  <a:gd name="T1" fmla="*/ 20 h 362"/>
                  <a:gd name="T2" fmla="*/ 8 w 632"/>
                  <a:gd name="T3" fmla="*/ 137 h 362"/>
                  <a:gd name="T4" fmla="*/ 248 w 632"/>
                  <a:gd name="T5" fmla="*/ 137 h 362"/>
                  <a:gd name="T6" fmla="*/ 632 w 632"/>
                  <a:gd name="T7" fmla="*/ 137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7" name="Freeform 13"/>
              <p:cNvSpPr>
                <a:spLocks/>
              </p:cNvSpPr>
              <p:nvPr/>
            </p:nvSpPr>
            <p:spPr bwMode="ltGray">
              <a:xfrm rot="-5400000">
                <a:off x="1830"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23" name="Freeform 19"/>
              <p:cNvSpPr>
                <a:spLocks/>
              </p:cNvSpPr>
              <p:nvPr/>
            </p:nvSpPr>
            <p:spPr bwMode="ltGray">
              <a:xfrm rot="-5400000">
                <a:off x="4584"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295 h 385"/>
                <a:gd name="T2" fmla="*/ 5762 w 5762"/>
                <a:gd name="T3" fmla="*/ 281 h 385"/>
                <a:gd name="T4" fmla="*/ 5762 w 5762"/>
                <a:gd name="T5" fmla="*/ 4 h 385"/>
                <a:gd name="T6" fmla="*/ 0 w 5762"/>
                <a:gd name="T7" fmla="*/ 0 h 385"/>
                <a:gd name="T8" fmla="*/ 0 w 5762"/>
                <a:gd name="T9" fmla="*/ 29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a:solidFill>
                  <a:srgbClr val="000000"/>
                </a:solidFill>
              </a:endParaRPr>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smtClean="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pitchFamily="2" charset="2"/>
              <a:buNone/>
              <a:defRPr/>
            </a:lvl1pPr>
          </a:lstStyle>
          <a:p>
            <a:pPr lvl="0"/>
            <a:r>
              <a:rPr lang="en-US" noProof="0" smtClean="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BB005092-DD28-447E-A6B9-969E61781256}" type="slidenum">
              <a:rPr lang="en-US"/>
              <a:pPr>
                <a:defRPr/>
              </a:pPr>
              <a:t>‹#›</a:t>
            </a:fld>
            <a:endParaRPr lang="en-US"/>
          </a:p>
        </p:txBody>
      </p:sp>
    </p:spTree>
    <p:extLst>
      <p:ext uri="{BB962C8B-B14F-4D97-AF65-F5344CB8AC3E}">
        <p14:creationId xmlns:p14="http://schemas.microsoft.com/office/powerpoint/2010/main" val="4096490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252AB37A-99F2-4B36-A168-CAFAA10358C6}" type="slidenum">
              <a:rPr lang="en-US"/>
              <a:pPr>
                <a:defRPr/>
              </a:pPr>
              <a:t>‹#›</a:t>
            </a:fld>
            <a:endParaRPr lang="en-US"/>
          </a:p>
        </p:txBody>
      </p:sp>
    </p:spTree>
    <p:extLst>
      <p:ext uri="{BB962C8B-B14F-4D97-AF65-F5344CB8AC3E}">
        <p14:creationId xmlns:p14="http://schemas.microsoft.com/office/powerpoint/2010/main" val="2618305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9D4AB3F-05DB-450B-AEB0-D72A3AAEE4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90666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22F287EE-1402-4A7A-843B-B104AD2F3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99314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64F4739-A300-4992-B4BF-9910D6BACB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68082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6FD48B75-789C-44D7-A436-4ADA5BB5FC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89830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6443913C-59F1-47B8-9AA2-0D48C970FE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93677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A0BBE3EF-6D2F-45AC-B3EC-F82D9AE4B8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2089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5F7A5459-28B7-4C8C-B142-7BC29ED362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932674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C9805F0-91A4-4EA9-8029-70ADB7AD49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02537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60B05653-BB29-4901-960A-21A4D2395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915966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C51B1C6-123D-4020-A103-A1A877D266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8164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73163" y="1981200"/>
            <a:ext cx="7772400" cy="4114800"/>
          </a:xfrm>
        </p:spPr>
        <p:txBody>
          <a:bodyPr/>
          <a:lstStyle/>
          <a:p>
            <a:pPr lvl="0"/>
            <a:endParaRPr lang="en-US" noProof="0" smtClean="0"/>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AF14BE5D-21EF-465A-8A69-47A42D5EDA3F}" type="slidenum">
              <a:rPr lang="en-US"/>
              <a:pPr>
                <a:defRPr/>
              </a:pPr>
              <a:t>‹#›</a:t>
            </a:fld>
            <a:endParaRPr lang="en-US"/>
          </a:p>
        </p:txBody>
      </p:sp>
    </p:spTree>
    <p:extLst>
      <p:ext uri="{BB962C8B-B14F-4D97-AF65-F5344CB8AC3E}">
        <p14:creationId xmlns:p14="http://schemas.microsoft.com/office/powerpoint/2010/main" val="428840930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73163" y="1981200"/>
            <a:ext cx="7772400" cy="4114800"/>
          </a:xfrm>
        </p:spPr>
        <p:txBody>
          <a:bodyPr/>
          <a:lstStyle/>
          <a:p>
            <a:pPr lvl="0"/>
            <a:endParaRPr lang="en-US" noProof="0" smtClean="0"/>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CD1760E5-7746-4EE2-963E-D08CC2ECC4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284061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D0EF56A-DE2C-4129-AFA7-4830DFDE9C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83948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185812434 h 720"/>
                  <a:gd name="T4" fmla="*/ 59 w 1000"/>
                  <a:gd name="T5" fmla="*/ 185812434 h 720"/>
                  <a:gd name="T6" fmla="*/ 59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1" name="Freeform 7"/>
              <p:cNvSpPr>
                <a:spLocks/>
              </p:cNvSpPr>
              <p:nvPr/>
            </p:nvSpPr>
            <p:spPr bwMode="ltGray">
              <a:xfrm rot="-5400000">
                <a:off x="-57" y="1752"/>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511 h 272"/>
                  <a:gd name="T4" fmla="*/ 240 w 624"/>
                  <a:gd name="T5" fmla="*/ 1334 h 272"/>
                  <a:gd name="T6" fmla="*/ 624 w 624"/>
                  <a:gd name="T7" fmla="*/ 15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4" name="Freeform 10"/>
              <p:cNvSpPr>
                <a:spLocks/>
              </p:cNvSpPr>
              <p:nvPr/>
            </p:nvSpPr>
            <p:spPr bwMode="ltGray">
              <a:xfrm rot="-5400000">
                <a:off x="156" y="1726"/>
                <a:ext cx="632" cy="315"/>
              </a:xfrm>
              <a:custGeom>
                <a:avLst/>
                <a:gdLst>
                  <a:gd name="T0" fmla="*/ 8 w 632"/>
                  <a:gd name="T1" fmla="*/ 20 h 362"/>
                  <a:gd name="T2" fmla="*/ 8 w 632"/>
                  <a:gd name="T3" fmla="*/ 137 h 362"/>
                  <a:gd name="T4" fmla="*/ 248 w 632"/>
                  <a:gd name="T5" fmla="*/ 137 h 362"/>
                  <a:gd name="T6" fmla="*/ 632 w 632"/>
                  <a:gd name="T7" fmla="*/ 137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7" name="Freeform 13"/>
              <p:cNvSpPr>
                <a:spLocks/>
              </p:cNvSpPr>
              <p:nvPr/>
            </p:nvSpPr>
            <p:spPr bwMode="ltGray">
              <a:xfrm rot="-5400000">
                <a:off x="1830"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23" name="Freeform 19"/>
              <p:cNvSpPr>
                <a:spLocks/>
              </p:cNvSpPr>
              <p:nvPr/>
            </p:nvSpPr>
            <p:spPr bwMode="ltGray">
              <a:xfrm rot="-5400000">
                <a:off x="4584"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295 h 385"/>
                <a:gd name="T2" fmla="*/ 5762 w 5762"/>
                <a:gd name="T3" fmla="*/ 281 h 385"/>
                <a:gd name="T4" fmla="*/ 5762 w 5762"/>
                <a:gd name="T5" fmla="*/ 4 h 385"/>
                <a:gd name="T6" fmla="*/ 0 w 5762"/>
                <a:gd name="T7" fmla="*/ 0 h 385"/>
                <a:gd name="T8" fmla="*/ 0 w 5762"/>
                <a:gd name="T9" fmla="*/ 29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a:solidFill>
                  <a:srgbClr val="000000"/>
                </a:solidFill>
              </a:endParaRPr>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smtClean="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pitchFamily="2" charset="2"/>
              <a:buNone/>
              <a:defRPr/>
            </a:lvl1pPr>
          </a:lstStyle>
          <a:p>
            <a:pPr lvl="0"/>
            <a:r>
              <a:rPr lang="en-US" noProof="0" smtClean="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BB005092-DD28-447E-A6B9-969E61781256}" type="slidenum">
              <a:rPr lang="en-US"/>
              <a:pPr>
                <a:defRPr/>
              </a:pPr>
              <a:t>‹#›</a:t>
            </a:fld>
            <a:endParaRPr lang="en-US"/>
          </a:p>
        </p:txBody>
      </p:sp>
    </p:spTree>
    <p:extLst>
      <p:ext uri="{BB962C8B-B14F-4D97-AF65-F5344CB8AC3E}">
        <p14:creationId xmlns:p14="http://schemas.microsoft.com/office/powerpoint/2010/main" val="227569723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9D4AB3F-05DB-450B-AEB0-D72A3AAEE4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779718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22F287EE-1402-4A7A-843B-B104AD2F3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4592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64F4739-A300-4992-B4BF-9910D6BACB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6771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6FD48B75-789C-44D7-A436-4ADA5BB5FC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29483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6443913C-59F1-47B8-9AA2-0D48C970FE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358342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A0BBE3EF-6D2F-45AC-B3EC-F82D9AE4B8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76253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5F7A5459-28B7-4C8C-B142-7BC29ED362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7043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057CCA45-7D64-4B24-883A-C56DAC83539B}" type="slidenum">
              <a:rPr lang="en-US"/>
              <a:pPr>
                <a:defRPr/>
              </a:pPr>
              <a:t>‹#›</a:t>
            </a:fld>
            <a:endParaRPr lang="en-US"/>
          </a:p>
        </p:txBody>
      </p:sp>
    </p:spTree>
    <p:extLst>
      <p:ext uri="{BB962C8B-B14F-4D97-AF65-F5344CB8AC3E}">
        <p14:creationId xmlns:p14="http://schemas.microsoft.com/office/powerpoint/2010/main" val="398476369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C9805F0-91A4-4EA9-8029-70ADB7AD49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012330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60B05653-BB29-4901-960A-21A4D2395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823104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C51B1C6-123D-4020-A103-A1A877D266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762222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73163" y="1981200"/>
            <a:ext cx="7772400" cy="4114800"/>
          </a:xfrm>
        </p:spPr>
        <p:txBody>
          <a:bodyPr/>
          <a:lstStyle/>
          <a:p>
            <a:pPr lvl="0"/>
            <a:endParaRPr lang="en-US" noProof="0" smtClean="0"/>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CD1760E5-7746-4EE2-963E-D08CC2ECC4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564177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D0EF56A-DE2C-4129-AFA7-4830DFDE9C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304521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42ABDAC-99BE-43D3-868C-E3E853BA7CA8}" type="datetimeFigureOut">
              <a:rPr lang="en-US" smtClean="0">
                <a:solidFill>
                  <a:srgbClr val="073E87"/>
                </a:solidFill>
              </a:rPr>
              <a:pPr/>
              <a:t>5/2/2017</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41211B58-49A7-4684-ADB6-E8A8CDB1E971}"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07103315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2ABDAC-99BE-43D3-868C-E3E853BA7CA8}" type="datetimeFigureOut">
              <a:rPr lang="en-US" smtClean="0">
                <a:solidFill>
                  <a:srgbClr val="073E87"/>
                </a:solidFill>
              </a:rPr>
              <a:pPr/>
              <a:t>5/2/2017</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41211B58-49A7-4684-ADB6-E8A8CDB1E971}" type="slidenum">
              <a:rPr lang="en-US" smtClean="0">
                <a:solidFill>
                  <a:srgbClr val="073E87"/>
                </a:solidFill>
              </a:rPr>
              <a:pPr/>
              <a:t>‹#›</a:t>
            </a:fld>
            <a:endParaRPr lang="en-US">
              <a:solidFill>
                <a:srgbClr val="073E87"/>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1434035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2ABDAC-99BE-43D3-868C-E3E853BA7CA8}" type="datetimeFigureOut">
              <a:rPr lang="en-US" smtClean="0">
                <a:solidFill>
                  <a:srgbClr val="073E87"/>
                </a:solidFill>
              </a:rPr>
              <a:pPr/>
              <a:t>5/2/2017</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41211B58-49A7-4684-ADB6-E8A8CDB1E971}"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94029833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E42ABDAC-99BE-43D3-868C-E3E853BA7CA8}" type="datetimeFigureOut">
              <a:rPr lang="en-US" smtClean="0">
                <a:solidFill>
                  <a:srgbClr val="073E87"/>
                </a:solidFill>
              </a:rPr>
              <a:pPr/>
              <a:t>5/2/2017</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41211B58-49A7-4684-ADB6-E8A8CDB1E971}" type="slidenum">
              <a:rPr lang="en-US" smtClean="0">
                <a:solidFill>
                  <a:srgbClr val="073E87"/>
                </a:solidFill>
              </a:rPr>
              <a:pPr/>
              <a:t>‹#›</a:t>
            </a:fld>
            <a:endParaRPr lang="en-US">
              <a:solidFill>
                <a:srgbClr val="073E87"/>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09540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42ABDAC-99BE-43D3-868C-E3E853BA7CA8}" type="datetimeFigureOut">
              <a:rPr lang="en-US" smtClean="0">
                <a:solidFill>
                  <a:srgbClr val="073E87"/>
                </a:solidFill>
              </a:rPr>
              <a:pPr/>
              <a:t>5/2/2017</a:t>
            </a:fld>
            <a:endParaRPr lang="en-US">
              <a:solidFill>
                <a:srgbClr val="073E87"/>
              </a:solidFill>
            </a:endParaRPr>
          </a:p>
        </p:txBody>
      </p:sp>
      <p:sp>
        <p:nvSpPr>
          <p:cNvPr id="8" name="Footer Placeholder 7"/>
          <p:cNvSpPr>
            <a:spLocks noGrp="1"/>
          </p:cNvSpPr>
          <p:nvPr>
            <p:ph type="ftr" sz="quarter" idx="11"/>
          </p:nvPr>
        </p:nvSpPr>
        <p:spPr/>
        <p:txBody>
          <a:bodyPr/>
          <a:lstStyle/>
          <a:p>
            <a:endParaRPr lang="en-US">
              <a:solidFill>
                <a:srgbClr val="073E87"/>
              </a:solidFill>
            </a:endParaRPr>
          </a:p>
        </p:txBody>
      </p:sp>
      <p:sp>
        <p:nvSpPr>
          <p:cNvPr id="9" name="Slide Number Placeholder 8"/>
          <p:cNvSpPr>
            <a:spLocks noGrp="1"/>
          </p:cNvSpPr>
          <p:nvPr>
            <p:ph type="sldNum" sz="quarter" idx="12"/>
          </p:nvPr>
        </p:nvSpPr>
        <p:spPr/>
        <p:txBody>
          <a:bodyPr/>
          <a:lstStyle/>
          <a:p>
            <a:fld id="{41211B58-49A7-4684-ADB6-E8A8CDB1E971}"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3534521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2"/>
          <p:cNvSpPr>
            <a:spLocks noChangeArrowheads="1"/>
          </p:cNvSpPr>
          <p:nvPr/>
        </p:nvSpPr>
        <p:spPr bwMode="auto">
          <a:xfrm>
            <a:off x="1600200" y="-2209800"/>
            <a:ext cx="9144000" cy="9067800"/>
          </a:xfrm>
          <a:prstGeom prst="diamond">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hangingPunct="0"/>
            <a:endParaRPr lang="en-US"/>
          </a:p>
        </p:txBody>
      </p:sp>
      <p:sp>
        <p:nvSpPr>
          <p:cNvPr id="5" name="Rectangle 5"/>
          <p:cNvSpPr>
            <a:spLocks noChangeArrowheads="1"/>
          </p:cNvSpPr>
          <p:nvPr/>
        </p:nvSpPr>
        <p:spPr bwMode="auto">
          <a:xfrm>
            <a:off x="0" y="0"/>
            <a:ext cx="381000" cy="6858000"/>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hangingPunct="0"/>
            <a:endParaRPr lang="en-US"/>
          </a:p>
        </p:txBody>
      </p:sp>
      <p:sp>
        <p:nvSpPr>
          <p:cNvPr id="6" name="Rectangle 6"/>
          <p:cNvSpPr>
            <a:spLocks noChangeArrowheads="1"/>
          </p:cNvSpPr>
          <p:nvPr/>
        </p:nvSpPr>
        <p:spPr bwMode="auto">
          <a:xfrm>
            <a:off x="0" y="0"/>
            <a:ext cx="381000" cy="228600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hangingPunct="0"/>
            <a:endParaRPr lang="en-US"/>
          </a:p>
        </p:txBody>
      </p:sp>
      <p:sp>
        <p:nvSpPr>
          <p:cNvPr id="448515" name="Rectangle 3"/>
          <p:cNvSpPr>
            <a:spLocks noGrp="1" noChangeArrowheads="1"/>
          </p:cNvSpPr>
          <p:nvPr>
            <p:ph type="ctrTitle"/>
          </p:nvPr>
        </p:nvSpPr>
        <p:spPr>
          <a:xfrm>
            <a:off x="914400" y="1524000"/>
            <a:ext cx="7772400" cy="1143000"/>
          </a:xfrm>
        </p:spPr>
        <p:txBody>
          <a:bodyPr/>
          <a:lstStyle>
            <a:lvl1pPr>
              <a:defRPr sz="4800"/>
            </a:lvl1pPr>
          </a:lstStyle>
          <a:p>
            <a:pPr lvl="0"/>
            <a:r>
              <a:rPr lang="en-US" noProof="0" smtClean="0"/>
              <a:t>Click to edit Master Title Style</a:t>
            </a:r>
          </a:p>
        </p:txBody>
      </p:sp>
      <p:sp>
        <p:nvSpPr>
          <p:cNvPr id="448516" name="Rectangle 4"/>
          <p:cNvSpPr>
            <a:spLocks noGrp="1" noChangeArrowheads="1"/>
          </p:cNvSpPr>
          <p:nvPr>
            <p:ph type="subTitle" idx="1"/>
          </p:nvPr>
        </p:nvSpPr>
        <p:spPr>
          <a:xfrm>
            <a:off x="914400" y="3276600"/>
            <a:ext cx="6400800" cy="1752600"/>
          </a:xfrm>
          <a:effectLst>
            <a:outerShdw dist="81320" dir="2319588" algn="ctr" rotWithShape="0">
              <a:srgbClr val="808080"/>
            </a:outerShdw>
          </a:effectLst>
        </p:spPr>
        <p:txBody>
          <a:bodyPr/>
          <a:lstStyle>
            <a:lvl1pPr marL="0" indent="0">
              <a:buFontTx/>
              <a:buNone/>
              <a:defRPr/>
            </a:lvl1pPr>
          </a:lstStyle>
          <a:p>
            <a:pPr lvl="0"/>
            <a:r>
              <a:rPr lang="en-US" noProof="0" smtClean="0"/>
              <a:t>Click to edit Master subtitle style</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BD67D01D-2039-4341-8241-248A7F8E8FD0}" type="slidenum">
              <a:rPr lang="en-US"/>
              <a:pPr>
                <a:defRPr/>
              </a:pPr>
              <a:t>‹#›</a:t>
            </a:fld>
            <a:endParaRPr lang="en-US"/>
          </a:p>
        </p:txBody>
      </p:sp>
    </p:spTree>
    <p:extLst>
      <p:ext uri="{BB962C8B-B14F-4D97-AF65-F5344CB8AC3E}">
        <p14:creationId xmlns:p14="http://schemas.microsoft.com/office/powerpoint/2010/main" val="202406375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42ABDAC-99BE-43D3-868C-E3E853BA7CA8}" type="datetimeFigureOut">
              <a:rPr lang="en-US" smtClean="0">
                <a:solidFill>
                  <a:srgbClr val="073E87"/>
                </a:solidFill>
              </a:rPr>
              <a:pPr/>
              <a:t>5/2/2017</a:t>
            </a:fld>
            <a:endParaRPr lang="en-US">
              <a:solidFill>
                <a:srgbClr val="073E87"/>
              </a:solidFill>
            </a:endParaRPr>
          </a:p>
        </p:txBody>
      </p:sp>
      <p:sp>
        <p:nvSpPr>
          <p:cNvPr id="4" name="Footer Placeholder 3"/>
          <p:cNvSpPr>
            <a:spLocks noGrp="1"/>
          </p:cNvSpPr>
          <p:nvPr>
            <p:ph type="ftr" sz="quarter" idx="11"/>
          </p:nvPr>
        </p:nvSpPr>
        <p:spPr/>
        <p:txBody>
          <a:bodyPr/>
          <a:lstStyle/>
          <a:p>
            <a:endParaRPr lang="en-US">
              <a:solidFill>
                <a:srgbClr val="073E87"/>
              </a:solidFill>
            </a:endParaRPr>
          </a:p>
        </p:txBody>
      </p:sp>
      <p:sp>
        <p:nvSpPr>
          <p:cNvPr id="5" name="Slide Number Placeholder 4"/>
          <p:cNvSpPr>
            <a:spLocks noGrp="1"/>
          </p:cNvSpPr>
          <p:nvPr>
            <p:ph type="sldNum" sz="quarter" idx="12"/>
          </p:nvPr>
        </p:nvSpPr>
        <p:spPr/>
        <p:txBody>
          <a:bodyPr/>
          <a:lstStyle/>
          <a:p>
            <a:fld id="{41211B58-49A7-4684-ADB6-E8A8CDB1E971}"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74019171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grpSp>
      <p:sp>
        <p:nvSpPr>
          <p:cNvPr id="2" name="Date Placeholder 1"/>
          <p:cNvSpPr>
            <a:spLocks noGrp="1"/>
          </p:cNvSpPr>
          <p:nvPr>
            <p:ph type="dt" sz="half" idx="10"/>
          </p:nvPr>
        </p:nvSpPr>
        <p:spPr/>
        <p:txBody>
          <a:bodyPr/>
          <a:lstStyle/>
          <a:p>
            <a:fld id="{E42ABDAC-99BE-43D3-868C-E3E853BA7CA8}" type="datetimeFigureOut">
              <a:rPr lang="en-US" smtClean="0">
                <a:solidFill>
                  <a:srgbClr val="073E87"/>
                </a:solidFill>
              </a:rPr>
              <a:pPr/>
              <a:t>5/2/2017</a:t>
            </a:fld>
            <a:endParaRPr lang="en-US">
              <a:solidFill>
                <a:srgbClr val="073E87"/>
              </a:solidFill>
            </a:endParaRPr>
          </a:p>
        </p:txBody>
      </p:sp>
      <p:sp>
        <p:nvSpPr>
          <p:cNvPr id="3" name="Footer Placeholder 2"/>
          <p:cNvSpPr>
            <a:spLocks noGrp="1"/>
          </p:cNvSpPr>
          <p:nvPr>
            <p:ph type="ftr" sz="quarter" idx="11"/>
          </p:nvPr>
        </p:nvSpPr>
        <p:spPr/>
        <p:txBody>
          <a:bodyPr/>
          <a:lstStyle/>
          <a:p>
            <a:endParaRPr lang="en-US">
              <a:solidFill>
                <a:srgbClr val="073E87"/>
              </a:solidFill>
            </a:endParaRPr>
          </a:p>
        </p:txBody>
      </p:sp>
      <p:sp>
        <p:nvSpPr>
          <p:cNvPr id="4" name="Slide Number Placeholder 3"/>
          <p:cNvSpPr>
            <a:spLocks noGrp="1"/>
          </p:cNvSpPr>
          <p:nvPr>
            <p:ph type="sldNum" sz="quarter" idx="12"/>
          </p:nvPr>
        </p:nvSpPr>
        <p:spPr/>
        <p:txBody>
          <a:bodyPr/>
          <a:lstStyle/>
          <a:p>
            <a:fld id="{41211B58-49A7-4684-ADB6-E8A8CDB1E971}"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412624910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5" name="Date Placeholder 4"/>
          <p:cNvSpPr>
            <a:spLocks noGrp="1"/>
          </p:cNvSpPr>
          <p:nvPr>
            <p:ph type="dt" sz="half" idx="10"/>
          </p:nvPr>
        </p:nvSpPr>
        <p:spPr/>
        <p:txBody>
          <a:bodyPr/>
          <a:lstStyle/>
          <a:p>
            <a:fld id="{E42ABDAC-99BE-43D3-868C-E3E853BA7CA8}" type="datetimeFigureOut">
              <a:rPr lang="en-US" smtClean="0">
                <a:solidFill>
                  <a:srgbClr val="073E87"/>
                </a:solidFill>
              </a:rPr>
              <a:pPr/>
              <a:t>5/2/2017</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41211B58-49A7-4684-ADB6-E8A8CDB1E971}" type="slidenum">
              <a:rPr lang="en-US" smtClean="0">
                <a:solidFill>
                  <a:srgbClr val="073E87"/>
                </a:solidFill>
              </a:rPr>
              <a:pPr/>
              <a:t>‹#›</a:t>
            </a:fld>
            <a:endParaRPr lang="en-US">
              <a:solidFill>
                <a:srgbClr val="073E87"/>
              </a:solidFill>
            </a:endParaRP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8127526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2ABDAC-99BE-43D3-868C-E3E853BA7CA8}" type="datetimeFigureOut">
              <a:rPr lang="en-US" smtClean="0">
                <a:solidFill>
                  <a:srgbClr val="073E87"/>
                </a:solidFill>
              </a:rPr>
              <a:pPr/>
              <a:t>5/2/2017</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41211B58-49A7-4684-ADB6-E8A8CDB1E971}" type="slidenum">
              <a:rPr lang="en-US" smtClean="0">
                <a:solidFill>
                  <a:srgbClr val="073E87"/>
                </a:solidFill>
              </a:rPr>
              <a:pPr/>
              <a:t>‹#›</a:t>
            </a:fld>
            <a:endParaRPr lang="en-US">
              <a:solidFill>
                <a:srgbClr val="073E87"/>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291036713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2ABDAC-99BE-43D3-868C-E3E853BA7CA8}" type="datetimeFigureOut">
              <a:rPr lang="en-US" smtClean="0">
                <a:solidFill>
                  <a:srgbClr val="073E87"/>
                </a:solidFill>
              </a:rPr>
              <a:pPr/>
              <a:t>5/2/2017</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41211B58-49A7-4684-ADB6-E8A8CDB1E971}"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10779575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 name="Date Placeholder 3"/>
          <p:cNvSpPr>
            <a:spLocks noGrp="1"/>
          </p:cNvSpPr>
          <p:nvPr>
            <p:ph type="dt" sz="half" idx="10"/>
          </p:nvPr>
        </p:nvSpPr>
        <p:spPr/>
        <p:txBody>
          <a:bodyPr/>
          <a:lstStyle/>
          <a:p>
            <a:fld id="{E42ABDAC-99BE-43D3-868C-E3E853BA7CA8}" type="datetimeFigureOut">
              <a:rPr lang="en-US" smtClean="0">
                <a:solidFill>
                  <a:srgbClr val="073E87"/>
                </a:solidFill>
              </a:rPr>
              <a:pPr/>
              <a:t>5/2/2017</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41211B58-49A7-4684-ADB6-E8A8CDB1E971}" type="slidenum">
              <a:rPr lang="en-US" smtClean="0">
                <a:solidFill>
                  <a:srgbClr val="073E87"/>
                </a:solidFill>
              </a:rPr>
              <a:pPr/>
              <a:t>‹#›</a:t>
            </a:fld>
            <a:endParaRPr lang="en-US">
              <a:solidFill>
                <a:srgbClr val="073E87"/>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2566684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8C8FB6-B6B3-447D-8F0E-BD2CAF5198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604499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59AEC-2E55-48A6-9625-D4B5C0402E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25065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22120F-5868-4852-BAC5-15D391B3FE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07996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8DC55C-D378-4984-AED2-A69512284B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78394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D43ED39-3992-4482-99B2-536040E10FF3}" type="slidenum">
              <a:rPr lang="en-US"/>
              <a:pPr>
                <a:defRPr/>
              </a:pPr>
              <a:t>‹#›</a:t>
            </a:fld>
            <a:endParaRPr lang="en-US"/>
          </a:p>
        </p:txBody>
      </p:sp>
    </p:spTree>
    <p:extLst>
      <p:ext uri="{BB962C8B-B14F-4D97-AF65-F5344CB8AC3E}">
        <p14:creationId xmlns:p14="http://schemas.microsoft.com/office/powerpoint/2010/main" val="308534713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AF710A-84EB-4A26-BFDB-F2C475DEE4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438633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2D2B78F-DCB1-4DA1-ADE7-E19EE22227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699067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284F9C-7769-4B5C-ACF6-A4C0AEC37F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494523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C64E43-635E-44DA-92EB-064467FA5C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730314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5A3DCD-BD71-44B2-9757-7EFAD36287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660259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9792DB-2253-435C-9E9E-266B051A34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263623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ACC120-3485-45AB-89E7-62FD36AAF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694319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3AB902-81CA-4097-8295-34CB3DDFED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708467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B6D5248-290C-4E03-8DF9-7487D45CAB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405476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CA95F1-3FBC-4FDD-AA65-063BCC7D53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4457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A053038-EF49-4187-AD08-0A56519DFF35}" type="slidenum">
              <a:rPr lang="en-US"/>
              <a:pPr>
                <a:defRPr/>
              </a:pPr>
              <a:t>‹#›</a:t>
            </a:fld>
            <a:endParaRPr lang="en-US"/>
          </a:p>
        </p:txBody>
      </p:sp>
    </p:spTree>
    <p:extLst>
      <p:ext uri="{BB962C8B-B14F-4D97-AF65-F5344CB8AC3E}">
        <p14:creationId xmlns:p14="http://schemas.microsoft.com/office/powerpoint/2010/main" val="174268834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0C386C-C189-42AE-8D84-97EB02B1CB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844833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8C8FB6-B6B3-447D-8F0E-BD2CAF5198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511593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59AEC-2E55-48A6-9625-D4B5C0402E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593246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22120F-5868-4852-BAC5-15D391B3FE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464599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8DC55C-D378-4984-AED2-A69512284B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462188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AF710A-84EB-4A26-BFDB-F2C475DEE4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098873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2D2B78F-DCB1-4DA1-ADE7-E19EE22227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007110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284F9C-7769-4B5C-ACF6-A4C0AEC37F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537703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C64E43-635E-44DA-92EB-064467FA5C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967775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5A3DCD-BD71-44B2-9757-7EFAD36287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9108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2860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22860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B62EED6D-E191-4023-9D92-B90DE38EA3BC}" type="slidenum">
              <a:rPr lang="en-US"/>
              <a:pPr>
                <a:defRPr/>
              </a:pPr>
              <a:t>‹#›</a:t>
            </a:fld>
            <a:endParaRPr lang="en-US"/>
          </a:p>
        </p:txBody>
      </p:sp>
    </p:spTree>
    <p:extLst>
      <p:ext uri="{BB962C8B-B14F-4D97-AF65-F5344CB8AC3E}">
        <p14:creationId xmlns:p14="http://schemas.microsoft.com/office/powerpoint/2010/main" val="277569132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9792DB-2253-435C-9E9E-266B051A34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005876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ACC120-3485-45AB-89E7-62FD36AAF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29033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3AB902-81CA-4097-8295-34CB3DDFED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59302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B6D5248-290C-4E03-8DF9-7487D45CAB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920421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CA95F1-3FBC-4FDD-AA65-063BCC7D53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32279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0C386C-C189-42AE-8D84-97EB02B1CB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0413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4F41DFCB-2A66-489E-BE86-B6D6FDD5EE11}" type="slidenum">
              <a:rPr lang="en-US"/>
              <a:pPr>
                <a:defRPr/>
              </a:pPr>
              <a:t>‹#›</a:t>
            </a:fld>
            <a:endParaRPr lang="en-US"/>
          </a:p>
        </p:txBody>
      </p:sp>
    </p:spTree>
    <p:extLst>
      <p:ext uri="{BB962C8B-B14F-4D97-AF65-F5344CB8AC3E}">
        <p14:creationId xmlns:p14="http://schemas.microsoft.com/office/powerpoint/2010/main" val="38057721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B3878390-6675-4996-A1FF-05CC3F611B17}" type="slidenum">
              <a:rPr lang="en-US"/>
              <a:pPr>
                <a:defRPr/>
              </a:pPr>
              <a:t>‹#›</a:t>
            </a:fld>
            <a:endParaRPr lang="en-US"/>
          </a:p>
        </p:txBody>
      </p:sp>
    </p:spTree>
    <p:extLst>
      <p:ext uri="{BB962C8B-B14F-4D97-AF65-F5344CB8AC3E}">
        <p14:creationId xmlns:p14="http://schemas.microsoft.com/office/powerpoint/2010/main" val="4138709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03A6E538-1CAB-4ADB-88D9-C858D496B7D6}" type="slidenum">
              <a:rPr lang="en-US"/>
              <a:pPr>
                <a:defRPr/>
              </a:pPr>
              <a:t>‹#›</a:t>
            </a:fld>
            <a:endParaRPr lang="en-US"/>
          </a:p>
        </p:txBody>
      </p:sp>
    </p:spTree>
    <p:extLst>
      <p:ext uri="{BB962C8B-B14F-4D97-AF65-F5344CB8AC3E}">
        <p14:creationId xmlns:p14="http://schemas.microsoft.com/office/powerpoint/2010/main" val="15269064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95028184-7E1E-4C5E-A3DB-E9DF5F17B02F}" type="slidenum">
              <a:rPr lang="en-US"/>
              <a:pPr>
                <a:defRPr/>
              </a:pPr>
              <a:t>‹#›</a:t>
            </a:fld>
            <a:endParaRPr lang="en-US"/>
          </a:p>
        </p:txBody>
      </p:sp>
    </p:spTree>
    <p:extLst>
      <p:ext uri="{BB962C8B-B14F-4D97-AF65-F5344CB8AC3E}">
        <p14:creationId xmlns:p14="http://schemas.microsoft.com/office/powerpoint/2010/main" val="4034069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A9BF726-9EB3-4AC3-8AAE-421C7A35436E}" type="slidenum">
              <a:rPr lang="en-US"/>
              <a:pPr>
                <a:defRPr/>
              </a:pPr>
              <a:t>‹#›</a:t>
            </a:fld>
            <a:endParaRPr lang="en-US"/>
          </a:p>
        </p:txBody>
      </p:sp>
    </p:spTree>
    <p:extLst>
      <p:ext uri="{BB962C8B-B14F-4D97-AF65-F5344CB8AC3E}">
        <p14:creationId xmlns:p14="http://schemas.microsoft.com/office/powerpoint/2010/main" val="28052105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E7CE4E9-6861-474D-800C-87A3A0726669}" type="slidenum">
              <a:rPr lang="en-US"/>
              <a:pPr>
                <a:defRPr/>
              </a:pPr>
              <a:t>‹#›</a:t>
            </a:fld>
            <a:endParaRPr lang="en-US"/>
          </a:p>
        </p:txBody>
      </p:sp>
    </p:spTree>
    <p:extLst>
      <p:ext uri="{BB962C8B-B14F-4D97-AF65-F5344CB8AC3E}">
        <p14:creationId xmlns:p14="http://schemas.microsoft.com/office/powerpoint/2010/main" val="29761742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0DB39BE-A721-475B-83D4-2234E8FD4464}" type="slidenum">
              <a:rPr lang="en-US"/>
              <a:pPr>
                <a:defRPr/>
              </a:pPr>
              <a:t>‹#›</a:t>
            </a:fld>
            <a:endParaRPr lang="en-US"/>
          </a:p>
        </p:txBody>
      </p:sp>
    </p:spTree>
    <p:extLst>
      <p:ext uri="{BB962C8B-B14F-4D97-AF65-F5344CB8AC3E}">
        <p14:creationId xmlns:p14="http://schemas.microsoft.com/office/powerpoint/2010/main" val="28831026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09600"/>
            <a:ext cx="188595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550545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0FF18F3-59DD-46D2-B893-88759E911588}" type="slidenum">
              <a:rPr lang="en-US"/>
              <a:pPr>
                <a:defRPr/>
              </a:pPr>
              <a:t>‹#›</a:t>
            </a:fld>
            <a:endParaRPr lang="en-US"/>
          </a:p>
        </p:txBody>
      </p:sp>
    </p:spTree>
    <p:extLst>
      <p:ext uri="{BB962C8B-B14F-4D97-AF65-F5344CB8AC3E}">
        <p14:creationId xmlns:p14="http://schemas.microsoft.com/office/powerpoint/2010/main" val="24520352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2"/>
          <p:cNvSpPr>
            <a:spLocks noChangeArrowheads="1"/>
          </p:cNvSpPr>
          <p:nvPr/>
        </p:nvSpPr>
        <p:spPr bwMode="auto">
          <a:xfrm>
            <a:off x="1600200" y="-2209800"/>
            <a:ext cx="9144000" cy="9067800"/>
          </a:xfrm>
          <a:prstGeom prst="diamond">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solidFill>
                <a:srgbClr val="010000"/>
              </a:solidFill>
              <a:latin typeface="Arial" charset="0"/>
            </a:endParaRPr>
          </a:p>
        </p:txBody>
      </p:sp>
      <p:sp>
        <p:nvSpPr>
          <p:cNvPr id="5" name="Rectangle 5"/>
          <p:cNvSpPr>
            <a:spLocks noChangeArrowheads="1"/>
          </p:cNvSpPr>
          <p:nvPr/>
        </p:nvSpPr>
        <p:spPr bwMode="auto">
          <a:xfrm>
            <a:off x="0" y="0"/>
            <a:ext cx="381000" cy="6858000"/>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solidFill>
                <a:srgbClr val="010000"/>
              </a:solidFill>
              <a:latin typeface="Arial" charset="0"/>
            </a:endParaRPr>
          </a:p>
        </p:txBody>
      </p:sp>
      <p:sp>
        <p:nvSpPr>
          <p:cNvPr id="6" name="Rectangle 6"/>
          <p:cNvSpPr>
            <a:spLocks noChangeArrowheads="1"/>
          </p:cNvSpPr>
          <p:nvPr/>
        </p:nvSpPr>
        <p:spPr bwMode="auto">
          <a:xfrm>
            <a:off x="0" y="0"/>
            <a:ext cx="381000" cy="228600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solidFill>
                <a:srgbClr val="010000"/>
              </a:solidFill>
              <a:latin typeface="Arial" charset="0"/>
            </a:endParaRPr>
          </a:p>
        </p:txBody>
      </p:sp>
      <p:sp>
        <p:nvSpPr>
          <p:cNvPr id="195587" name="Rectangle 3"/>
          <p:cNvSpPr>
            <a:spLocks noGrp="1" noChangeArrowheads="1"/>
          </p:cNvSpPr>
          <p:nvPr>
            <p:ph type="ctrTitle"/>
          </p:nvPr>
        </p:nvSpPr>
        <p:spPr>
          <a:xfrm>
            <a:off x="914400" y="1524000"/>
            <a:ext cx="7772400" cy="1143000"/>
          </a:xfrm>
        </p:spPr>
        <p:txBody>
          <a:bodyPr/>
          <a:lstStyle>
            <a:lvl1pPr>
              <a:defRPr sz="4800"/>
            </a:lvl1pPr>
          </a:lstStyle>
          <a:p>
            <a:pPr lvl="0"/>
            <a:r>
              <a:rPr lang="en-US" noProof="0" smtClean="0"/>
              <a:t>Click to edit Master Title Style</a:t>
            </a:r>
          </a:p>
        </p:txBody>
      </p:sp>
      <p:sp>
        <p:nvSpPr>
          <p:cNvPr id="195588" name="Rectangle 4"/>
          <p:cNvSpPr>
            <a:spLocks noGrp="1" noChangeArrowheads="1"/>
          </p:cNvSpPr>
          <p:nvPr>
            <p:ph type="subTitle" idx="1"/>
          </p:nvPr>
        </p:nvSpPr>
        <p:spPr>
          <a:xfrm>
            <a:off x="914400" y="3276600"/>
            <a:ext cx="6400800" cy="1752600"/>
          </a:xfrm>
          <a:effectLst>
            <a:outerShdw dist="81320" dir="2319588" algn="ctr" rotWithShape="0">
              <a:srgbClr val="808080"/>
            </a:outerShdw>
          </a:effectLst>
        </p:spPr>
        <p:txBody>
          <a:bodyPr/>
          <a:lstStyle>
            <a:lvl1pPr marL="0" indent="0">
              <a:buFontTx/>
              <a:buNone/>
              <a:defRPr/>
            </a:lvl1pPr>
          </a:lstStyle>
          <a:p>
            <a:pPr lvl="0"/>
            <a:r>
              <a:rPr lang="en-US" noProof="0" smtClean="0"/>
              <a:t>Click to edit Master subtitle style</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C42DC366-69B3-48A9-A96C-94387C241F2B}" type="slidenum">
              <a:rPr lang="en-US"/>
              <a:pPr>
                <a:defRPr/>
              </a:pPr>
              <a:t>‹#›</a:t>
            </a:fld>
            <a:endParaRPr lang="en-US"/>
          </a:p>
        </p:txBody>
      </p:sp>
    </p:spTree>
    <p:extLst>
      <p:ext uri="{BB962C8B-B14F-4D97-AF65-F5344CB8AC3E}">
        <p14:creationId xmlns:p14="http://schemas.microsoft.com/office/powerpoint/2010/main" val="5629015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A8CFE80-BD33-47FD-9B90-C63E0BFB95F1}" type="slidenum">
              <a:rPr lang="en-US"/>
              <a:pPr>
                <a:defRPr/>
              </a:pPr>
              <a:t>‹#›</a:t>
            </a:fld>
            <a:endParaRPr lang="en-US"/>
          </a:p>
        </p:txBody>
      </p:sp>
    </p:spTree>
    <p:extLst>
      <p:ext uri="{BB962C8B-B14F-4D97-AF65-F5344CB8AC3E}">
        <p14:creationId xmlns:p14="http://schemas.microsoft.com/office/powerpoint/2010/main" val="16824465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7D0BA3D-8BFD-426F-9D36-970642294B62}" type="slidenum">
              <a:rPr lang="en-US"/>
              <a:pPr>
                <a:defRPr/>
              </a:pPr>
              <a:t>‹#›</a:t>
            </a:fld>
            <a:endParaRPr lang="en-US"/>
          </a:p>
        </p:txBody>
      </p:sp>
    </p:spTree>
    <p:extLst>
      <p:ext uri="{BB962C8B-B14F-4D97-AF65-F5344CB8AC3E}">
        <p14:creationId xmlns:p14="http://schemas.microsoft.com/office/powerpoint/2010/main" val="21297757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2860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22860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6823F410-F71D-4A8E-A5ED-DB5ACB5FB292}" type="slidenum">
              <a:rPr lang="en-US"/>
              <a:pPr>
                <a:defRPr/>
              </a:pPr>
              <a:t>‹#›</a:t>
            </a:fld>
            <a:endParaRPr lang="en-US"/>
          </a:p>
        </p:txBody>
      </p:sp>
    </p:spTree>
    <p:extLst>
      <p:ext uri="{BB962C8B-B14F-4D97-AF65-F5344CB8AC3E}">
        <p14:creationId xmlns:p14="http://schemas.microsoft.com/office/powerpoint/2010/main" val="17962908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F63E9050-9764-494E-AF13-F018FF455A84}" type="slidenum">
              <a:rPr lang="en-US"/>
              <a:pPr>
                <a:defRPr/>
              </a:pPr>
              <a:t>‹#›</a:t>
            </a:fld>
            <a:endParaRPr lang="en-US"/>
          </a:p>
        </p:txBody>
      </p:sp>
    </p:spTree>
    <p:extLst>
      <p:ext uri="{BB962C8B-B14F-4D97-AF65-F5344CB8AC3E}">
        <p14:creationId xmlns:p14="http://schemas.microsoft.com/office/powerpoint/2010/main" val="3159383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E4303DAB-85ED-4924-8367-F97A5395E1F1}" type="slidenum">
              <a:rPr lang="en-US"/>
              <a:pPr>
                <a:defRPr/>
              </a:pPr>
              <a:t>‹#›</a:t>
            </a:fld>
            <a:endParaRPr lang="en-US"/>
          </a:p>
        </p:txBody>
      </p:sp>
    </p:spTree>
    <p:extLst>
      <p:ext uri="{BB962C8B-B14F-4D97-AF65-F5344CB8AC3E}">
        <p14:creationId xmlns:p14="http://schemas.microsoft.com/office/powerpoint/2010/main" val="20647596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4234274A-DF71-4491-B6ED-C225FD1C37BC}" type="slidenum">
              <a:rPr lang="en-US"/>
              <a:pPr>
                <a:defRPr/>
              </a:pPr>
              <a:t>‹#›</a:t>
            </a:fld>
            <a:endParaRPr lang="en-US"/>
          </a:p>
        </p:txBody>
      </p:sp>
    </p:spTree>
    <p:extLst>
      <p:ext uri="{BB962C8B-B14F-4D97-AF65-F5344CB8AC3E}">
        <p14:creationId xmlns:p14="http://schemas.microsoft.com/office/powerpoint/2010/main" val="3927588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56F3AC21-3BF8-4732-9912-5E3E6FAB7F7F}" type="slidenum">
              <a:rPr lang="en-US"/>
              <a:pPr>
                <a:defRPr/>
              </a:pPr>
              <a:t>‹#›</a:t>
            </a:fld>
            <a:endParaRPr lang="en-US"/>
          </a:p>
        </p:txBody>
      </p:sp>
    </p:spTree>
    <p:extLst>
      <p:ext uri="{BB962C8B-B14F-4D97-AF65-F5344CB8AC3E}">
        <p14:creationId xmlns:p14="http://schemas.microsoft.com/office/powerpoint/2010/main" val="5860550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63D0A02-3F2A-421E-AB1A-2FCAB52E74D1}" type="slidenum">
              <a:rPr lang="en-US"/>
              <a:pPr>
                <a:defRPr/>
              </a:pPr>
              <a:t>‹#›</a:t>
            </a:fld>
            <a:endParaRPr lang="en-US"/>
          </a:p>
        </p:txBody>
      </p:sp>
    </p:spTree>
    <p:extLst>
      <p:ext uri="{BB962C8B-B14F-4D97-AF65-F5344CB8AC3E}">
        <p14:creationId xmlns:p14="http://schemas.microsoft.com/office/powerpoint/2010/main" val="33772286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B57DD6F-AC05-4F97-B442-DDF4FDD38A03}" type="slidenum">
              <a:rPr lang="en-US"/>
              <a:pPr>
                <a:defRPr/>
              </a:pPr>
              <a:t>‹#›</a:t>
            </a:fld>
            <a:endParaRPr lang="en-US"/>
          </a:p>
        </p:txBody>
      </p:sp>
    </p:spTree>
    <p:extLst>
      <p:ext uri="{BB962C8B-B14F-4D97-AF65-F5344CB8AC3E}">
        <p14:creationId xmlns:p14="http://schemas.microsoft.com/office/powerpoint/2010/main" val="34149387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F9D8893-CFFA-42E8-A58B-FDE27326F151}" type="slidenum">
              <a:rPr lang="en-US"/>
              <a:pPr>
                <a:defRPr/>
              </a:pPr>
              <a:t>‹#›</a:t>
            </a:fld>
            <a:endParaRPr lang="en-US"/>
          </a:p>
        </p:txBody>
      </p:sp>
    </p:spTree>
    <p:extLst>
      <p:ext uri="{BB962C8B-B14F-4D97-AF65-F5344CB8AC3E}">
        <p14:creationId xmlns:p14="http://schemas.microsoft.com/office/powerpoint/2010/main" val="14949711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09600"/>
            <a:ext cx="188595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550545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22FCF9F-6490-42C7-B5F2-BE929E70CF65}" type="slidenum">
              <a:rPr lang="en-US"/>
              <a:pPr>
                <a:defRPr/>
              </a:pPr>
              <a:t>‹#›</a:t>
            </a:fld>
            <a:endParaRPr lang="en-US"/>
          </a:p>
        </p:txBody>
      </p:sp>
    </p:spTree>
    <p:extLst>
      <p:ext uri="{BB962C8B-B14F-4D97-AF65-F5344CB8AC3E}">
        <p14:creationId xmlns:p14="http://schemas.microsoft.com/office/powerpoint/2010/main" val="37873811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1" name="Freeform 7"/>
              <p:cNvSpPr>
                <a:spLocks/>
              </p:cNvSpPr>
              <p:nvPr/>
            </p:nvSpPr>
            <p:spPr bwMode="ltGray">
              <a:xfrm rot="-5400000">
                <a:off x="-57" y="175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4" name="Freeform 10"/>
              <p:cNvSpPr>
                <a:spLocks/>
              </p:cNvSpPr>
              <p:nvPr/>
            </p:nvSpPr>
            <p:spPr bwMode="ltGray">
              <a:xfrm rot="-5400000">
                <a:off x="156" y="1726"/>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7" name="Freeform 13"/>
              <p:cNvSpPr>
                <a:spLocks/>
              </p:cNvSpPr>
              <p:nvPr/>
            </p:nvSpPr>
            <p:spPr bwMode="ltGray">
              <a:xfrm rot="-5400000">
                <a:off x="1830" y="1747"/>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4" y="1747"/>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smtClean="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pitchFamily="2" charset="2"/>
              <a:buNone/>
              <a:defRPr/>
            </a:lvl1pPr>
          </a:lstStyle>
          <a:p>
            <a:pPr lvl="0"/>
            <a:r>
              <a:rPr lang="en-US" noProof="0" smtClean="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F52579A6-0215-4019-B8F3-5A81C66095FB}" type="slidenum">
              <a:rPr lang="en-US"/>
              <a:pPr>
                <a:defRPr/>
              </a:pPr>
              <a:t>‹#›</a:t>
            </a:fld>
            <a:endParaRPr lang="en-US"/>
          </a:p>
        </p:txBody>
      </p:sp>
    </p:spTree>
    <p:extLst>
      <p:ext uri="{BB962C8B-B14F-4D97-AF65-F5344CB8AC3E}">
        <p14:creationId xmlns:p14="http://schemas.microsoft.com/office/powerpoint/2010/main" val="36837607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48209CD6-F6A7-4EF4-8988-158DE3A10151}" type="slidenum">
              <a:rPr lang="en-US"/>
              <a:pPr>
                <a:defRPr/>
              </a:pPr>
              <a:t>‹#›</a:t>
            </a:fld>
            <a:endParaRPr lang="en-US"/>
          </a:p>
        </p:txBody>
      </p:sp>
    </p:spTree>
    <p:extLst>
      <p:ext uri="{BB962C8B-B14F-4D97-AF65-F5344CB8AC3E}">
        <p14:creationId xmlns:p14="http://schemas.microsoft.com/office/powerpoint/2010/main" val="12918224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1C1FA27E-BE71-4CD1-A948-6CF60F335940}" type="slidenum">
              <a:rPr lang="en-US"/>
              <a:pPr>
                <a:defRPr/>
              </a:pPr>
              <a:t>‹#›</a:t>
            </a:fld>
            <a:endParaRPr lang="en-US"/>
          </a:p>
        </p:txBody>
      </p:sp>
    </p:spTree>
    <p:extLst>
      <p:ext uri="{BB962C8B-B14F-4D97-AF65-F5344CB8AC3E}">
        <p14:creationId xmlns:p14="http://schemas.microsoft.com/office/powerpoint/2010/main" val="21173532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5B326101-4844-4D25-89B1-2E629EF43865}" type="slidenum">
              <a:rPr lang="en-US"/>
              <a:pPr>
                <a:defRPr/>
              </a:pPr>
              <a:t>‹#›</a:t>
            </a:fld>
            <a:endParaRPr lang="en-US"/>
          </a:p>
        </p:txBody>
      </p:sp>
    </p:spTree>
    <p:extLst>
      <p:ext uri="{BB962C8B-B14F-4D97-AF65-F5344CB8AC3E}">
        <p14:creationId xmlns:p14="http://schemas.microsoft.com/office/powerpoint/2010/main" val="1707085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672C28BD-C1E1-4304-8837-703497E168B9}" type="slidenum">
              <a:rPr lang="en-US"/>
              <a:pPr>
                <a:defRPr/>
              </a:pPr>
              <a:t>‹#›</a:t>
            </a:fld>
            <a:endParaRPr lang="en-US"/>
          </a:p>
        </p:txBody>
      </p:sp>
    </p:spTree>
    <p:extLst>
      <p:ext uri="{BB962C8B-B14F-4D97-AF65-F5344CB8AC3E}">
        <p14:creationId xmlns:p14="http://schemas.microsoft.com/office/powerpoint/2010/main" val="4954568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7B9F3200-4C09-455D-B1C3-7709FAEA3263}" type="slidenum">
              <a:rPr lang="en-US"/>
              <a:pPr>
                <a:defRPr/>
              </a:pPr>
              <a:t>‹#›</a:t>
            </a:fld>
            <a:endParaRPr lang="en-US"/>
          </a:p>
        </p:txBody>
      </p:sp>
    </p:spTree>
    <p:extLst>
      <p:ext uri="{BB962C8B-B14F-4D97-AF65-F5344CB8AC3E}">
        <p14:creationId xmlns:p14="http://schemas.microsoft.com/office/powerpoint/2010/main" val="20642616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01F49602-931F-4155-98AD-CA7F7127C4B6}" type="slidenum">
              <a:rPr lang="en-US"/>
              <a:pPr>
                <a:defRPr/>
              </a:pPr>
              <a:t>‹#›</a:t>
            </a:fld>
            <a:endParaRPr lang="en-US"/>
          </a:p>
        </p:txBody>
      </p:sp>
    </p:spTree>
    <p:extLst>
      <p:ext uri="{BB962C8B-B14F-4D97-AF65-F5344CB8AC3E}">
        <p14:creationId xmlns:p14="http://schemas.microsoft.com/office/powerpoint/2010/main" val="25623700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06D88A1D-75EF-4BC5-B5FB-53C33C77DDE1}" type="slidenum">
              <a:rPr lang="en-US"/>
              <a:pPr>
                <a:defRPr/>
              </a:pPr>
              <a:t>‹#›</a:t>
            </a:fld>
            <a:endParaRPr lang="en-US"/>
          </a:p>
        </p:txBody>
      </p:sp>
    </p:spTree>
    <p:extLst>
      <p:ext uri="{BB962C8B-B14F-4D97-AF65-F5344CB8AC3E}">
        <p14:creationId xmlns:p14="http://schemas.microsoft.com/office/powerpoint/2010/main" val="276121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C7395BEE-31D7-486B-B848-A33DD4147A9A}" type="slidenum">
              <a:rPr lang="en-US"/>
              <a:pPr>
                <a:defRPr/>
              </a:pPr>
              <a:t>‹#›</a:t>
            </a:fld>
            <a:endParaRPr lang="en-US"/>
          </a:p>
        </p:txBody>
      </p:sp>
    </p:spTree>
    <p:extLst>
      <p:ext uri="{BB962C8B-B14F-4D97-AF65-F5344CB8AC3E}">
        <p14:creationId xmlns:p14="http://schemas.microsoft.com/office/powerpoint/2010/main" val="23480918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63EF596E-CF56-48F9-9726-3B8954801FD6}" type="slidenum">
              <a:rPr lang="en-US"/>
              <a:pPr>
                <a:defRPr/>
              </a:pPr>
              <a:t>‹#›</a:t>
            </a:fld>
            <a:endParaRPr lang="en-US"/>
          </a:p>
        </p:txBody>
      </p:sp>
    </p:spTree>
    <p:extLst>
      <p:ext uri="{BB962C8B-B14F-4D97-AF65-F5344CB8AC3E}">
        <p14:creationId xmlns:p14="http://schemas.microsoft.com/office/powerpoint/2010/main" val="11308561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E10C0FA6-C558-44E0-8846-3ACBA4B41756}" type="slidenum">
              <a:rPr lang="en-US"/>
              <a:pPr>
                <a:defRPr/>
              </a:pPr>
              <a:t>‹#›</a:t>
            </a:fld>
            <a:endParaRPr lang="en-US"/>
          </a:p>
        </p:txBody>
      </p:sp>
    </p:spTree>
    <p:extLst>
      <p:ext uri="{BB962C8B-B14F-4D97-AF65-F5344CB8AC3E}">
        <p14:creationId xmlns:p14="http://schemas.microsoft.com/office/powerpoint/2010/main" val="18444098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7ABB9D18-19DF-4E17-993E-9786DD1FF1F8}" type="slidenum">
              <a:rPr lang="en-US"/>
              <a:pPr>
                <a:defRPr/>
              </a:pPr>
              <a:t>‹#›</a:t>
            </a:fld>
            <a:endParaRPr lang="en-US"/>
          </a:p>
        </p:txBody>
      </p:sp>
    </p:spTree>
    <p:extLst>
      <p:ext uri="{BB962C8B-B14F-4D97-AF65-F5344CB8AC3E}">
        <p14:creationId xmlns:p14="http://schemas.microsoft.com/office/powerpoint/2010/main" val="4690258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73163" y="1981200"/>
            <a:ext cx="7772400" cy="4114800"/>
          </a:xfrm>
        </p:spPr>
        <p:txBody>
          <a:bodyPr/>
          <a:lstStyle/>
          <a:p>
            <a:pPr lvl="0"/>
            <a:endParaRPr lang="en-US" noProof="0" smtClean="0"/>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E5FECD77-B187-4E0E-A4E6-88A4946ADF13}" type="slidenum">
              <a:rPr lang="en-US"/>
              <a:pPr>
                <a:defRPr/>
              </a:pPr>
              <a:t>‹#›</a:t>
            </a:fld>
            <a:endParaRPr lang="en-US"/>
          </a:p>
        </p:txBody>
      </p:sp>
    </p:spTree>
    <p:extLst>
      <p:ext uri="{BB962C8B-B14F-4D97-AF65-F5344CB8AC3E}">
        <p14:creationId xmlns:p14="http://schemas.microsoft.com/office/powerpoint/2010/main" val="17653194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D56B7E32-0D48-4DE5-BB44-CD7E672E5631}" type="slidenum">
              <a:rPr lang="en-US"/>
              <a:pPr>
                <a:defRPr/>
              </a:pPr>
              <a:t>‹#›</a:t>
            </a:fld>
            <a:endParaRPr lang="en-US"/>
          </a:p>
        </p:txBody>
      </p:sp>
    </p:spTree>
    <p:extLst>
      <p:ext uri="{BB962C8B-B14F-4D97-AF65-F5344CB8AC3E}">
        <p14:creationId xmlns:p14="http://schemas.microsoft.com/office/powerpoint/2010/main" val="30845694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185812434 h 720"/>
                  <a:gd name="T4" fmla="*/ 59 w 1000"/>
                  <a:gd name="T5" fmla="*/ 185812434 h 720"/>
                  <a:gd name="T6" fmla="*/ 59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1" name="Freeform 7"/>
              <p:cNvSpPr>
                <a:spLocks/>
              </p:cNvSpPr>
              <p:nvPr/>
            </p:nvSpPr>
            <p:spPr bwMode="ltGray">
              <a:xfrm rot="-5400000">
                <a:off x="-57" y="1752"/>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511 h 272"/>
                  <a:gd name="T4" fmla="*/ 240 w 624"/>
                  <a:gd name="T5" fmla="*/ 1334 h 272"/>
                  <a:gd name="T6" fmla="*/ 624 w 624"/>
                  <a:gd name="T7" fmla="*/ 15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4" name="Freeform 10"/>
              <p:cNvSpPr>
                <a:spLocks/>
              </p:cNvSpPr>
              <p:nvPr/>
            </p:nvSpPr>
            <p:spPr bwMode="ltGray">
              <a:xfrm rot="-5400000">
                <a:off x="156" y="1726"/>
                <a:ext cx="632" cy="315"/>
              </a:xfrm>
              <a:custGeom>
                <a:avLst/>
                <a:gdLst>
                  <a:gd name="T0" fmla="*/ 8 w 632"/>
                  <a:gd name="T1" fmla="*/ 20 h 362"/>
                  <a:gd name="T2" fmla="*/ 8 w 632"/>
                  <a:gd name="T3" fmla="*/ 137 h 362"/>
                  <a:gd name="T4" fmla="*/ 248 w 632"/>
                  <a:gd name="T5" fmla="*/ 137 h 362"/>
                  <a:gd name="T6" fmla="*/ 632 w 632"/>
                  <a:gd name="T7" fmla="*/ 137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7" name="Freeform 13"/>
              <p:cNvSpPr>
                <a:spLocks/>
              </p:cNvSpPr>
              <p:nvPr/>
            </p:nvSpPr>
            <p:spPr bwMode="ltGray">
              <a:xfrm rot="-5400000">
                <a:off x="1830"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23" name="Freeform 19"/>
              <p:cNvSpPr>
                <a:spLocks/>
              </p:cNvSpPr>
              <p:nvPr/>
            </p:nvSpPr>
            <p:spPr bwMode="ltGray">
              <a:xfrm rot="-5400000">
                <a:off x="4584"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295 h 385"/>
                <a:gd name="T2" fmla="*/ 5762 w 5762"/>
                <a:gd name="T3" fmla="*/ 281 h 385"/>
                <a:gd name="T4" fmla="*/ 5762 w 5762"/>
                <a:gd name="T5" fmla="*/ 4 h 385"/>
                <a:gd name="T6" fmla="*/ 0 w 5762"/>
                <a:gd name="T7" fmla="*/ 0 h 385"/>
                <a:gd name="T8" fmla="*/ 0 w 5762"/>
                <a:gd name="T9" fmla="*/ 29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a:solidFill>
                  <a:srgbClr val="000000"/>
                </a:solidFill>
              </a:endParaRPr>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smtClean="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pitchFamily="2" charset="2"/>
              <a:buNone/>
              <a:defRPr/>
            </a:lvl1pPr>
          </a:lstStyle>
          <a:p>
            <a:pPr lvl="0"/>
            <a:r>
              <a:rPr lang="en-US" noProof="0" smtClean="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BB005092-DD28-447E-A6B9-969E61781256}" type="slidenum">
              <a:rPr lang="en-US"/>
              <a:pPr>
                <a:defRPr/>
              </a:pPr>
              <a:t>‹#›</a:t>
            </a:fld>
            <a:endParaRPr lang="en-US"/>
          </a:p>
        </p:txBody>
      </p:sp>
    </p:spTree>
    <p:extLst>
      <p:ext uri="{BB962C8B-B14F-4D97-AF65-F5344CB8AC3E}">
        <p14:creationId xmlns:p14="http://schemas.microsoft.com/office/powerpoint/2010/main" val="727791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2229BAF0-4FD9-4B60-A3FC-9882D59B34E2}" type="slidenum">
              <a:rPr lang="en-US"/>
              <a:pPr>
                <a:defRPr/>
              </a:pPr>
              <a:t>‹#›</a:t>
            </a:fld>
            <a:endParaRPr lang="en-US"/>
          </a:p>
        </p:txBody>
      </p:sp>
    </p:spTree>
    <p:extLst>
      <p:ext uri="{BB962C8B-B14F-4D97-AF65-F5344CB8AC3E}">
        <p14:creationId xmlns:p14="http://schemas.microsoft.com/office/powerpoint/2010/main" val="11392743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9D4AB3F-05DB-450B-AEB0-D72A3AAEE4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72121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22F287EE-1402-4A7A-843B-B104AD2F3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62400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64F4739-A300-4992-B4BF-9910D6BACB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24339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6FD48B75-789C-44D7-A436-4ADA5BB5FC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72342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6443913C-59F1-47B8-9AA2-0D48C970FE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44113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A0BBE3EF-6D2F-45AC-B3EC-F82D9AE4B8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89688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5F7A5459-28B7-4C8C-B142-7BC29ED362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18645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C9805F0-91A4-4EA9-8029-70ADB7AD49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91304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60B05653-BB29-4901-960A-21A4D2395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58788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C51B1C6-123D-4020-A103-A1A877D266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6318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8E6C90F1-3467-4C23-AAC6-3BCA0BA8357D}" type="slidenum">
              <a:rPr lang="en-US"/>
              <a:pPr>
                <a:defRPr/>
              </a:pPr>
              <a:t>‹#›</a:t>
            </a:fld>
            <a:endParaRPr lang="en-US"/>
          </a:p>
        </p:txBody>
      </p:sp>
    </p:spTree>
    <p:extLst>
      <p:ext uri="{BB962C8B-B14F-4D97-AF65-F5344CB8AC3E}">
        <p14:creationId xmlns:p14="http://schemas.microsoft.com/office/powerpoint/2010/main" val="18982460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73163" y="1981200"/>
            <a:ext cx="7772400" cy="4114800"/>
          </a:xfrm>
        </p:spPr>
        <p:txBody>
          <a:bodyPr/>
          <a:lstStyle/>
          <a:p>
            <a:pPr lvl="0"/>
            <a:endParaRPr lang="en-US" noProof="0" smtClean="0"/>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CD1760E5-7746-4EE2-963E-D08CC2ECC4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54790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D0EF56A-DE2C-4129-AFA7-4830DFDE9C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68367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79123 h 317"/>
                  <a:gd name="T4" fmla="*/ 624 w 624"/>
                  <a:gd name="T5" fmla="*/ 7912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83170 h 317"/>
                  <a:gd name="T4" fmla="*/ 624 w 624"/>
                  <a:gd name="T5" fmla="*/ 8317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11" name="Freeform 7"/>
              <p:cNvSpPr>
                <a:spLocks/>
              </p:cNvSpPr>
              <p:nvPr/>
            </p:nvSpPr>
            <p:spPr bwMode="ltGray">
              <a:xfrm rot="-5400000">
                <a:off x="-57" y="1752"/>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60 h 317"/>
                  <a:gd name="T4" fmla="*/ 624 w 624"/>
                  <a:gd name="T5" fmla="*/ 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82615 h 272"/>
                  <a:gd name="T4" fmla="*/ 240 w 624"/>
                  <a:gd name="T5" fmla="*/ 72936 h 272"/>
                  <a:gd name="T6" fmla="*/ 624 w 624"/>
                  <a:gd name="T7" fmla="*/ 8261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14" name="Freeform 10"/>
              <p:cNvSpPr>
                <a:spLocks/>
              </p:cNvSpPr>
              <p:nvPr/>
            </p:nvSpPr>
            <p:spPr bwMode="ltGray">
              <a:xfrm rot="-5400000">
                <a:off x="156" y="1726"/>
                <a:ext cx="632" cy="315"/>
              </a:xfrm>
              <a:custGeom>
                <a:avLst/>
                <a:gdLst>
                  <a:gd name="T0" fmla="*/ 8 w 632"/>
                  <a:gd name="T1" fmla="*/ 3 h 362"/>
                  <a:gd name="T2" fmla="*/ 8 w 632"/>
                  <a:gd name="T3" fmla="*/ 19 h 362"/>
                  <a:gd name="T4" fmla="*/ 248 w 632"/>
                  <a:gd name="T5" fmla="*/ 19 h 362"/>
                  <a:gd name="T6" fmla="*/ 632 w 632"/>
                  <a:gd name="T7" fmla="*/ 19 h 362"/>
                  <a:gd name="T8" fmla="*/ 632 w 632"/>
                  <a:gd name="T9" fmla="*/ 3 h 362"/>
                  <a:gd name="T10" fmla="*/ 104 w 632"/>
                  <a:gd name="T11" fmla="*/ 3 h 362"/>
                  <a:gd name="T12" fmla="*/ 8 w 632"/>
                  <a:gd name="T13" fmla="*/ 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79123 h 317"/>
                  <a:gd name="T4" fmla="*/ 624 w 624"/>
                  <a:gd name="T5" fmla="*/ 7912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83170 h 317"/>
                  <a:gd name="T4" fmla="*/ 624 w 624"/>
                  <a:gd name="T5" fmla="*/ 8317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17" name="Freeform 13"/>
              <p:cNvSpPr>
                <a:spLocks/>
              </p:cNvSpPr>
              <p:nvPr/>
            </p:nvSpPr>
            <p:spPr bwMode="ltGray">
              <a:xfrm rot="-5400000">
                <a:off x="1830" y="1747"/>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60 h 317"/>
                  <a:gd name="T4" fmla="*/ 624 w 624"/>
                  <a:gd name="T5" fmla="*/ 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78167 h 272"/>
                  <a:gd name="T4" fmla="*/ 240 w 624"/>
                  <a:gd name="T5" fmla="*/ 69106 h 272"/>
                  <a:gd name="T6" fmla="*/ 624 w 624"/>
                  <a:gd name="T7" fmla="*/ 781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20" name="Freeform 16"/>
              <p:cNvSpPr>
                <a:spLocks/>
              </p:cNvSpPr>
              <p:nvPr/>
            </p:nvSpPr>
            <p:spPr bwMode="ltGray">
              <a:xfrm rot="-5400000">
                <a:off x="2043" y="1721"/>
                <a:ext cx="632" cy="316"/>
              </a:xfrm>
              <a:custGeom>
                <a:avLst/>
                <a:gdLst>
                  <a:gd name="T0" fmla="*/ 8 w 632"/>
                  <a:gd name="T1" fmla="*/ 3 h 362"/>
                  <a:gd name="T2" fmla="*/ 8 w 632"/>
                  <a:gd name="T3" fmla="*/ 21 h 362"/>
                  <a:gd name="T4" fmla="*/ 248 w 632"/>
                  <a:gd name="T5" fmla="*/ 21 h 362"/>
                  <a:gd name="T6" fmla="*/ 632 w 632"/>
                  <a:gd name="T7" fmla="*/ 21 h 362"/>
                  <a:gd name="T8" fmla="*/ 632 w 632"/>
                  <a:gd name="T9" fmla="*/ 3 h 362"/>
                  <a:gd name="T10" fmla="*/ 104 w 632"/>
                  <a:gd name="T11" fmla="*/ 3 h 362"/>
                  <a:gd name="T12" fmla="*/ 8 w 632"/>
                  <a:gd name="T13" fmla="*/ 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79123 h 317"/>
                  <a:gd name="T4" fmla="*/ 624 w 624"/>
                  <a:gd name="T5" fmla="*/ 7912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83170 h 317"/>
                  <a:gd name="T4" fmla="*/ 624 w 624"/>
                  <a:gd name="T5" fmla="*/ 8317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23" name="Freeform 19"/>
              <p:cNvSpPr>
                <a:spLocks/>
              </p:cNvSpPr>
              <p:nvPr/>
            </p:nvSpPr>
            <p:spPr bwMode="ltGray">
              <a:xfrm rot="-5400000">
                <a:off x="4584" y="1747"/>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78167 h 272"/>
                  <a:gd name="T4" fmla="*/ 240 w 624"/>
                  <a:gd name="T5" fmla="*/ 69106 h 272"/>
                  <a:gd name="T6" fmla="*/ 624 w 624"/>
                  <a:gd name="T7" fmla="*/ 781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26" name="Freeform 22"/>
              <p:cNvSpPr>
                <a:spLocks/>
              </p:cNvSpPr>
              <p:nvPr/>
            </p:nvSpPr>
            <p:spPr bwMode="ltGray">
              <a:xfrm rot="-5400000">
                <a:off x="4797" y="1721"/>
                <a:ext cx="632" cy="316"/>
              </a:xfrm>
              <a:custGeom>
                <a:avLst/>
                <a:gdLst>
                  <a:gd name="T0" fmla="*/ 8 w 632"/>
                  <a:gd name="T1" fmla="*/ 3 h 362"/>
                  <a:gd name="T2" fmla="*/ 8 w 632"/>
                  <a:gd name="T3" fmla="*/ 21 h 362"/>
                  <a:gd name="T4" fmla="*/ 248 w 632"/>
                  <a:gd name="T5" fmla="*/ 21 h 362"/>
                  <a:gd name="T6" fmla="*/ 632 w 632"/>
                  <a:gd name="T7" fmla="*/ 21 h 362"/>
                  <a:gd name="T8" fmla="*/ 632 w 632"/>
                  <a:gd name="T9" fmla="*/ 3 h 362"/>
                  <a:gd name="T10" fmla="*/ 104 w 632"/>
                  <a:gd name="T11" fmla="*/ 3 h 362"/>
                  <a:gd name="T12" fmla="*/ 8 w 632"/>
                  <a:gd name="T13" fmla="*/ 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grpSp>
        <p:sp>
          <p:nvSpPr>
            <p:cNvPr id="6" name="Freeform 23"/>
            <p:cNvSpPr>
              <a:spLocks/>
            </p:cNvSpPr>
            <p:nvPr/>
          </p:nvSpPr>
          <p:spPr bwMode="ltGray">
            <a:xfrm flipH="1">
              <a:off x="-2" y="1536"/>
              <a:ext cx="5762" cy="412"/>
            </a:xfrm>
            <a:custGeom>
              <a:avLst/>
              <a:gdLst>
                <a:gd name="T0" fmla="*/ 0 w 5762"/>
                <a:gd name="T1" fmla="*/ 763 h 385"/>
                <a:gd name="T2" fmla="*/ 5762 w 5762"/>
                <a:gd name="T3" fmla="*/ 729 h 385"/>
                <a:gd name="T4" fmla="*/ 5762 w 5762"/>
                <a:gd name="T5" fmla="*/ 4 h 385"/>
                <a:gd name="T6" fmla="*/ 0 w 5762"/>
                <a:gd name="T7" fmla="*/ 0 h 385"/>
                <a:gd name="T8" fmla="*/ 0 w 5762"/>
                <a:gd name="T9" fmla="*/ 763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1800" smtClean="0">
                <a:solidFill>
                  <a:srgbClr val="000000"/>
                </a:solidFill>
                <a:latin typeface="Verdana" pitchFamily="34"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1800" smtClean="0">
                <a:solidFill>
                  <a:srgbClr val="000000"/>
                </a:solidFill>
                <a:latin typeface="Verdana" pitchFamily="34" charset="0"/>
              </a:endParaRPr>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smtClean="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pitchFamily="2" charset="2"/>
              <a:buNone/>
              <a:defRPr/>
            </a:lvl1pPr>
          </a:lstStyle>
          <a:p>
            <a:pPr lvl="0"/>
            <a:r>
              <a:rPr lang="en-US" noProof="0" smtClean="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EE3522BC-F277-48E6-A302-A956112A9006}" type="slidenum">
              <a:rPr lang="en-US"/>
              <a:pPr>
                <a:defRPr/>
              </a:pPr>
              <a:t>‹#›</a:t>
            </a:fld>
            <a:endParaRPr lang="en-US"/>
          </a:p>
        </p:txBody>
      </p:sp>
    </p:spTree>
    <p:extLst>
      <p:ext uri="{BB962C8B-B14F-4D97-AF65-F5344CB8AC3E}">
        <p14:creationId xmlns:p14="http://schemas.microsoft.com/office/powerpoint/2010/main" val="15014240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B1AAF6CE-6FCD-4999-942A-0DAC8DD59FFE}" type="slidenum">
              <a:rPr lang="en-US"/>
              <a:pPr>
                <a:defRPr/>
              </a:pPr>
              <a:t>‹#›</a:t>
            </a:fld>
            <a:endParaRPr lang="en-US"/>
          </a:p>
        </p:txBody>
      </p:sp>
    </p:spTree>
    <p:extLst>
      <p:ext uri="{BB962C8B-B14F-4D97-AF65-F5344CB8AC3E}">
        <p14:creationId xmlns:p14="http://schemas.microsoft.com/office/powerpoint/2010/main" val="32294833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F0A70021-4AA8-4DB9-8A51-62738712F39D}" type="slidenum">
              <a:rPr lang="en-US"/>
              <a:pPr>
                <a:defRPr/>
              </a:pPr>
              <a:t>‹#›</a:t>
            </a:fld>
            <a:endParaRPr lang="en-US"/>
          </a:p>
        </p:txBody>
      </p:sp>
    </p:spTree>
    <p:extLst>
      <p:ext uri="{BB962C8B-B14F-4D97-AF65-F5344CB8AC3E}">
        <p14:creationId xmlns:p14="http://schemas.microsoft.com/office/powerpoint/2010/main" val="26122965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82B16F10-9B48-48BF-99C5-3295AA144181}" type="slidenum">
              <a:rPr lang="en-US"/>
              <a:pPr>
                <a:defRPr/>
              </a:pPr>
              <a:t>‹#›</a:t>
            </a:fld>
            <a:endParaRPr lang="en-US"/>
          </a:p>
        </p:txBody>
      </p:sp>
    </p:spTree>
    <p:extLst>
      <p:ext uri="{BB962C8B-B14F-4D97-AF65-F5344CB8AC3E}">
        <p14:creationId xmlns:p14="http://schemas.microsoft.com/office/powerpoint/2010/main" val="13062019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F9900B9F-16D5-4506-A501-C25E2790453B}" type="slidenum">
              <a:rPr lang="en-US"/>
              <a:pPr>
                <a:defRPr/>
              </a:pPr>
              <a:t>‹#›</a:t>
            </a:fld>
            <a:endParaRPr lang="en-US"/>
          </a:p>
        </p:txBody>
      </p:sp>
    </p:spTree>
    <p:extLst>
      <p:ext uri="{BB962C8B-B14F-4D97-AF65-F5344CB8AC3E}">
        <p14:creationId xmlns:p14="http://schemas.microsoft.com/office/powerpoint/2010/main" val="28564126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26BF81D5-7E3D-4285-A410-5C81CBF3AB42}" type="slidenum">
              <a:rPr lang="en-US"/>
              <a:pPr>
                <a:defRPr/>
              </a:pPr>
              <a:t>‹#›</a:t>
            </a:fld>
            <a:endParaRPr lang="en-US"/>
          </a:p>
        </p:txBody>
      </p:sp>
    </p:spTree>
    <p:extLst>
      <p:ext uri="{BB962C8B-B14F-4D97-AF65-F5344CB8AC3E}">
        <p14:creationId xmlns:p14="http://schemas.microsoft.com/office/powerpoint/2010/main" val="4407514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387BBD5F-F487-4032-B2EB-CA026666289D}" type="slidenum">
              <a:rPr lang="en-US"/>
              <a:pPr>
                <a:defRPr/>
              </a:pPr>
              <a:t>‹#›</a:t>
            </a:fld>
            <a:endParaRPr lang="en-US"/>
          </a:p>
        </p:txBody>
      </p:sp>
    </p:spTree>
    <p:extLst>
      <p:ext uri="{BB962C8B-B14F-4D97-AF65-F5344CB8AC3E}">
        <p14:creationId xmlns:p14="http://schemas.microsoft.com/office/powerpoint/2010/main" val="37357784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0C314739-BBF3-448D-9147-8956BE604B2F}" type="slidenum">
              <a:rPr lang="en-US"/>
              <a:pPr>
                <a:defRPr/>
              </a:pPr>
              <a:t>‹#›</a:t>
            </a:fld>
            <a:endParaRPr lang="en-US"/>
          </a:p>
        </p:txBody>
      </p:sp>
    </p:spTree>
    <p:extLst>
      <p:ext uri="{BB962C8B-B14F-4D97-AF65-F5344CB8AC3E}">
        <p14:creationId xmlns:p14="http://schemas.microsoft.com/office/powerpoint/2010/main" val="1227379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179A6BAE-42D8-46B7-B28F-21D4C0163FAD}" type="slidenum">
              <a:rPr lang="en-US"/>
              <a:pPr>
                <a:defRPr/>
              </a:pPr>
              <a:t>‹#›</a:t>
            </a:fld>
            <a:endParaRPr lang="en-US"/>
          </a:p>
        </p:txBody>
      </p:sp>
    </p:spTree>
    <p:extLst>
      <p:ext uri="{BB962C8B-B14F-4D97-AF65-F5344CB8AC3E}">
        <p14:creationId xmlns:p14="http://schemas.microsoft.com/office/powerpoint/2010/main" val="10394143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A804DCBD-F74C-41B8-800B-5CBEA2AA9E3E}" type="slidenum">
              <a:rPr lang="en-US"/>
              <a:pPr>
                <a:defRPr/>
              </a:pPr>
              <a:t>‹#›</a:t>
            </a:fld>
            <a:endParaRPr lang="en-US"/>
          </a:p>
        </p:txBody>
      </p:sp>
    </p:spTree>
    <p:extLst>
      <p:ext uri="{BB962C8B-B14F-4D97-AF65-F5344CB8AC3E}">
        <p14:creationId xmlns:p14="http://schemas.microsoft.com/office/powerpoint/2010/main" val="10686933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F778521F-BDB5-471E-9F39-7BB473695475}" type="slidenum">
              <a:rPr lang="en-US"/>
              <a:pPr>
                <a:defRPr/>
              </a:pPr>
              <a:t>‹#›</a:t>
            </a:fld>
            <a:endParaRPr lang="en-US"/>
          </a:p>
        </p:txBody>
      </p:sp>
    </p:spTree>
    <p:extLst>
      <p:ext uri="{BB962C8B-B14F-4D97-AF65-F5344CB8AC3E}">
        <p14:creationId xmlns:p14="http://schemas.microsoft.com/office/powerpoint/2010/main" val="9411339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1EAE46AE-FA34-4B9C-8AF1-E8E5EE80FE07}" type="slidenum">
              <a:rPr lang="en-US"/>
              <a:pPr>
                <a:defRPr/>
              </a:pPr>
              <a:t>‹#›</a:t>
            </a:fld>
            <a:endParaRPr lang="en-US"/>
          </a:p>
        </p:txBody>
      </p:sp>
    </p:spTree>
    <p:extLst>
      <p:ext uri="{BB962C8B-B14F-4D97-AF65-F5344CB8AC3E}">
        <p14:creationId xmlns:p14="http://schemas.microsoft.com/office/powerpoint/2010/main" val="304665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73163" y="1981200"/>
            <a:ext cx="7772400" cy="4114800"/>
          </a:xfrm>
        </p:spPr>
        <p:txBody>
          <a:bodyPr/>
          <a:lstStyle/>
          <a:p>
            <a:pPr lvl="0"/>
            <a:endParaRPr lang="en-US" noProof="0" smtClean="0"/>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082D1AB4-E581-4065-932D-9240DFB2696C}" type="slidenum">
              <a:rPr lang="en-US"/>
              <a:pPr>
                <a:defRPr/>
              </a:pPr>
              <a:t>‹#›</a:t>
            </a:fld>
            <a:endParaRPr lang="en-US"/>
          </a:p>
        </p:txBody>
      </p:sp>
    </p:spTree>
    <p:extLst>
      <p:ext uri="{BB962C8B-B14F-4D97-AF65-F5344CB8AC3E}">
        <p14:creationId xmlns:p14="http://schemas.microsoft.com/office/powerpoint/2010/main" val="28907556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5BDC1AEA-AE46-4C70-9D33-2376C2227A40}" type="slidenum">
              <a:rPr lang="en-US"/>
              <a:pPr>
                <a:defRPr/>
              </a:pPr>
              <a:t>‹#›</a:t>
            </a:fld>
            <a:endParaRPr lang="en-US"/>
          </a:p>
        </p:txBody>
      </p:sp>
    </p:spTree>
    <p:extLst>
      <p:ext uri="{BB962C8B-B14F-4D97-AF65-F5344CB8AC3E}">
        <p14:creationId xmlns:p14="http://schemas.microsoft.com/office/powerpoint/2010/main" val="18013482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2"/>
          <p:cNvSpPr>
            <a:spLocks noChangeArrowheads="1"/>
          </p:cNvSpPr>
          <p:nvPr/>
        </p:nvSpPr>
        <p:spPr bwMode="auto">
          <a:xfrm>
            <a:off x="1600200" y="-2209800"/>
            <a:ext cx="9144000" cy="9067800"/>
          </a:xfrm>
          <a:prstGeom prst="diamond">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0" hangingPunct="0">
              <a:defRPr/>
            </a:pPr>
            <a:endParaRPr lang="en-US" altLang="en-US" sz="1800" smtClean="0">
              <a:solidFill>
                <a:srgbClr val="010000"/>
              </a:solidFill>
            </a:endParaRPr>
          </a:p>
        </p:txBody>
      </p:sp>
      <p:sp>
        <p:nvSpPr>
          <p:cNvPr id="5" name="Rectangle 5"/>
          <p:cNvSpPr>
            <a:spLocks noChangeArrowheads="1"/>
          </p:cNvSpPr>
          <p:nvPr/>
        </p:nvSpPr>
        <p:spPr bwMode="auto">
          <a:xfrm>
            <a:off x="0" y="0"/>
            <a:ext cx="381000" cy="6858000"/>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0" hangingPunct="0">
              <a:defRPr/>
            </a:pPr>
            <a:endParaRPr lang="en-US" altLang="en-US" sz="1800" smtClean="0">
              <a:solidFill>
                <a:srgbClr val="010000"/>
              </a:solidFill>
            </a:endParaRPr>
          </a:p>
        </p:txBody>
      </p:sp>
      <p:sp>
        <p:nvSpPr>
          <p:cNvPr id="6" name="Rectangle 6"/>
          <p:cNvSpPr>
            <a:spLocks noChangeArrowheads="1"/>
          </p:cNvSpPr>
          <p:nvPr/>
        </p:nvSpPr>
        <p:spPr bwMode="auto">
          <a:xfrm>
            <a:off x="0" y="0"/>
            <a:ext cx="381000" cy="228600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0" hangingPunct="0">
              <a:defRPr/>
            </a:pPr>
            <a:endParaRPr lang="en-US" altLang="en-US" sz="1800" smtClean="0">
              <a:solidFill>
                <a:srgbClr val="010000"/>
              </a:solidFill>
            </a:endParaRPr>
          </a:p>
        </p:txBody>
      </p:sp>
      <p:sp>
        <p:nvSpPr>
          <p:cNvPr id="109571" name="Rectangle 3"/>
          <p:cNvSpPr>
            <a:spLocks noGrp="1" noChangeArrowheads="1"/>
          </p:cNvSpPr>
          <p:nvPr>
            <p:ph type="ctrTitle"/>
          </p:nvPr>
        </p:nvSpPr>
        <p:spPr>
          <a:xfrm>
            <a:off x="914400" y="1524000"/>
            <a:ext cx="7772400" cy="1143000"/>
          </a:xfrm>
        </p:spPr>
        <p:txBody>
          <a:bodyPr/>
          <a:lstStyle>
            <a:lvl1pPr>
              <a:defRPr sz="4800"/>
            </a:lvl1pPr>
          </a:lstStyle>
          <a:p>
            <a:pPr lvl="0"/>
            <a:r>
              <a:rPr lang="en-US" altLang="en-US" noProof="0" smtClean="0"/>
              <a:t>Click to edit Master Title Style</a:t>
            </a:r>
          </a:p>
        </p:txBody>
      </p:sp>
      <p:sp>
        <p:nvSpPr>
          <p:cNvPr id="109572" name="Rectangle 4"/>
          <p:cNvSpPr>
            <a:spLocks noGrp="1" noChangeArrowheads="1"/>
          </p:cNvSpPr>
          <p:nvPr>
            <p:ph type="subTitle" idx="1"/>
          </p:nvPr>
        </p:nvSpPr>
        <p:spPr>
          <a:xfrm>
            <a:off x="914400" y="3276600"/>
            <a:ext cx="6400800" cy="1752600"/>
          </a:xfrm>
          <a:effectLst>
            <a:outerShdw dist="81320" dir="2319588" algn="ctr" rotWithShape="0">
              <a:srgbClr val="808080"/>
            </a:outerShdw>
          </a:effectLst>
        </p:spPr>
        <p:txBody>
          <a:bodyPr/>
          <a:lstStyle>
            <a:lvl1pPr marL="0" indent="0">
              <a:buFontTx/>
              <a:buNone/>
              <a:defRPr/>
            </a:lvl1pPr>
          </a:lstStyle>
          <a:p>
            <a:pPr lvl="0"/>
            <a:r>
              <a:rPr lang="en-US" altLang="en-US" noProof="0" smtClean="0"/>
              <a:t>Click to edit Master subtitle style</a:t>
            </a:r>
          </a:p>
        </p:txBody>
      </p:sp>
      <p:sp>
        <p:nvSpPr>
          <p:cNvPr id="7" name="Rectangle 7"/>
          <p:cNvSpPr>
            <a:spLocks noGrp="1" noChangeArrowheads="1"/>
          </p:cNvSpPr>
          <p:nvPr>
            <p:ph type="dt" sz="half" idx="10"/>
          </p:nvPr>
        </p:nvSpPr>
        <p:spPr/>
        <p:txBody>
          <a:bodyPr/>
          <a:lstStyle>
            <a:lvl1pPr>
              <a:defRPr/>
            </a:lvl1pPr>
          </a:lstStyle>
          <a:p>
            <a:pPr>
              <a:defRPr/>
            </a:pPr>
            <a:endParaRPr lang="en-US" altLang="en-US"/>
          </a:p>
        </p:txBody>
      </p:sp>
      <p:sp>
        <p:nvSpPr>
          <p:cNvPr id="8" name="Rectangle 8"/>
          <p:cNvSpPr>
            <a:spLocks noGrp="1" noChangeArrowheads="1"/>
          </p:cNvSpPr>
          <p:nvPr>
            <p:ph type="ftr" sz="quarter" idx="11"/>
          </p:nvPr>
        </p:nvSpPr>
        <p:spPr/>
        <p:txBody>
          <a:bodyPr/>
          <a:lstStyle>
            <a:lvl1pPr>
              <a:defRPr/>
            </a:lvl1pPr>
          </a:lstStyle>
          <a:p>
            <a:pPr>
              <a:defRPr/>
            </a:pPr>
            <a:endParaRPr lang="en-US" altLang="en-US"/>
          </a:p>
        </p:txBody>
      </p:sp>
      <p:sp>
        <p:nvSpPr>
          <p:cNvPr id="9" name="Rectangle 9"/>
          <p:cNvSpPr>
            <a:spLocks noGrp="1" noChangeArrowheads="1"/>
          </p:cNvSpPr>
          <p:nvPr>
            <p:ph type="sldNum" sz="quarter" idx="12"/>
          </p:nvPr>
        </p:nvSpPr>
        <p:spPr/>
        <p:txBody>
          <a:bodyPr/>
          <a:lstStyle>
            <a:lvl1pPr>
              <a:defRPr/>
            </a:lvl1pPr>
          </a:lstStyle>
          <a:p>
            <a:pPr>
              <a:defRPr/>
            </a:pPr>
            <a:fld id="{EF9F6AD6-08EB-413C-9B24-A0A7204E0FE9}" type="slidenum">
              <a:rPr lang="en-US" altLang="en-US"/>
              <a:pPr>
                <a:defRPr/>
              </a:pPr>
              <a:t>‹#›</a:t>
            </a:fld>
            <a:endParaRPr lang="en-US" altLang="en-US"/>
          </a:p>
        </p:txBody>
      </p:sp>
    </p:spTree>
    <p:extLst>
      <p:ext uri="{BB962C8B-B14F-4D97-AF65-F5344CB8AC3E}">
        <p14:creationId xmlns:p14="http://schemas.microsoft.com/office/powerpoint/2010/main" val="41011137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p:cNvSpPr>
            <a:spLocks noGrp="1" noChangeArrowheads="1"/>
          </p:cNvSpPr>
          <p:nvPr>
            <p:ph type="sldNum" sz="quarter" idx="12"/>
          </p:nvPr>
        </p:nvSpPr>
        <p:spPr>
          <a:ln/>
        </p:spPr>
        <p:txBody>
          <a:bodyPr/>
          <a:lstStyle>
            <a:lvl1pPr>
              <a:defRPr/>
            </a:lvl1pPr>
          </a:lstStyle>
          <a:p>
            <a:pPr>
              <a:defRPr/>
            </a:pPr>
            <a:fld id="{EAA23119-06A2-4268-BFA5-CEAE4051551A}" type="slidenum">
              <a:rPr lang="en-US" altLang="en-US"/>
              <a:pPr>
                <a:defRPr/>
              </a:pPr>
              <a:t>‹#›</a:t>
            </a:fld>
            <a:endParaRPr lang="en-US" altLang="en-US"/>
          </a:p>
        </p:txBody>
      </p:sp>
    </p:spTree>
    <p:extLst>
      <p:ext uri="{BB962C8B-B14F-4D97-AF65-F5344CB8AC3E}">
        <p14:creationId xmlns:p14="http://schemas.microsoft.com/office/powerpoint/2010/main" val="2889018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p:cNvSpPr>
            <a:spLocks noGrp="1" noChangeArrowheads="1"/>
          </p:cNvSpPr>
          <p:nvPr>
            <p:ph type="sldNum" sz="quarter" idx="12"/>
          </p:nvPr>
        </p:nvSpPr>
        <p:spPr>
          <a:ln/>
        </p:spPr>
        <p:txBody>
          <a:bodyPr/>
          <a:lstStyle>
            <a:lvl1pPr>
              <a:defRPr/>
            </a:lvl1pPr>
          </a:lstStyle>
          <a:p>
            <a:pPr>
              <a:defRPr/>
            </a:pPr>
            <a:fld id="{16C63139-54C4-49CD-B8C0-E8A36994B937}" type="slidenum">
              <a:rPr lang="en-US" altLang="en-US"/>
              <a:pPr>
                <a:defRPr/>
              </a:pPr>
              <a:t>‹#›</a:t>
            </a:fld>
            <a:endParaRPr lang="en-US" altLang="en-US"/>
          </a:p>
        </p:txBody>
      </p:sp>
    </p:spTree>
    <p:extLst>
      <p:ext uri="{BB962C8B-B14F-4D97-AF65-F5344CB8AC3E}">
        <p14:creationId xmlns:p14="http://schemas.microsoft.com/office/powerpoint/2010/main" val="26862437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2860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22860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p:cNvSpPr>
            <a:spLocks noGrp="1" noChangeArrowheads="1"/>
          </p:cNvSpPr>
          <p:nvPr>
            <p:ph type="sldNum" sz="quarter" idx="12"/>
          </p:nvPr>
        </p:nvSpPr>
        <p:spPr>
          <a:ln/>
        </p:spPr>
        <p:txBody>
          <a:bodyPr/>
          <a:lstStyle>
            <a:lvl1pPr>
              <a:defRPr/>
            </a:lvl1pPr>
          </a:lstStyle>
          <a:p>
            <a:pPr>
              <a:defRPr/>
            </a:pPr>
            <a:fld id="{B08A36E8-3322-47A7-A6B1-0F3380CD60A8}" type="slidenum">
              <a:rPr lang="en-US" altLang="en-US"/>
              <a:pPr>
                <a:defRPr/>
              </a:pPr>
              <a:t>‹#›</a:t>
            </a:fld>
            <a:endParaRPr lang="en-US" altLang="en-US"/>
          </a:p>
        </p:txBody>
      </p:sp>
    </p:spTree>
    <p:extLst>
      <p:ext uri="{BB962C8B-B14F-4D97-AF65-F5344CB8AC3E}">
        <p14:creationId xmlns:p14="http://schemas.microsoft.com/office/powerpoint/2010/main" val="13974627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9"/>
          <p:cNvSpPr>
            <a:spLocks noGrp="1" noChangeArrowheads="1"/>
          </p:cNvSpPr>
          <p:nvPr>
            <p:ph type="sldNum" sz="quarter" idx="12"/>
          </p:nvPr>
        </p:nvSpPr>
        <p:spPr>
          <a:ln/>
        </p:spPr>
        <p:txBody>
          <a:bodyPr/>
          <a:lstStyle>
            <a:lvl1pPr>
              <a:defRPr/>
            </a:lvl1pPr>
          </a:lstStyle>
          <a:p>
            <a:pPr>
              <a:defRPr/>
            </a:pPr>
            <a:fld id="{3C5CD3B8-D35A-49F5-BB13-43496E29031E}" type="slidenum">
              <a:rPr lang="en-US" altLang="en-US"/>
              <a:pPr>
                <a:defRPr/>
              </a:pPr>
              <a:t>‹#›</a:t>
            </a:fld>
            <a:endParaRPr lang="en-US" altLang="en-US"/>
          </a:p>
        </p:txBody>
      </p:sp>
    </p:spTree>
    <p:extLst>
      <p:ext uri="{BB962C8B-B14F-4D97-AF65-F5344CB8AC3E}">
        <p14:creationId xmlns:p14="http://schemas.microsoft.com/office/powerpoint/2010/main" val="41033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91B2D773-9A24-4664-91E6-4A6E449D85F8}" type="slidenum">
              <a:rPr lang="en-US"/>
              <a:pPr>
                <a:defRPr/>
              </a:pPr>
              <a:t>‹#›</a:t>
            </a:fld>
            <a:endParaRPr lang="en-US"/>
          </a:p>
        </p:txBody>
      </p:sp>
    </p:spTree>
    <p:extLst>
      <p:ext uri="{BB962C8B-B14F-4D97-AF65-F5344CB8AC3E}">
        <p14:creationId xmlns:p14="http://schemas.microsoft.com/office/powerpoint/2010/main" val="41811811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9"/>
          <p:cNvSpPr>
            <a:spLocks noGrp="1" noChangeArrowheads="1"/>
          </p:cNvSpPr>
          <p:nvPr>
            <p:ph type="sldNum" sz="quarter" idx="12"/>
          </p:nvPr>
        </p:nvSpPr>
        <p:spPr>
          <a:ln/>
        </p:spPr>
        <p:txBody>
          <a:bodyPr/>
          <a:lstStyle>
            <a:lvl1pPr>
              <a:defRPr/>
            </a:lvl1pPr>
          </a:lstStyle>
          <a:p>
            <a:pPr>
              <a:defRPr/>
            </a:pPr>
            <a:fld id="{056B6B43-41F3-4800-96EB-D8F726107824}" type="slidenum">
              <a:rPr lang="en-US" altLang="en-US"/>
              <a:pPr>
                <a:defRPr/>
              </a:pPr>
              <a:t>‹#›</a:t>
            </a:fld>
            <a:endParaRPr lang="en-US" altLang="en-US"/>
          </a:p>
        </p:txBody>
      </p:sp>
    </p:spTree>
    <p:extLst>
      <p:ext uri="{BB962C8B-B14F-4D97-AF65-F5344CB8AC3E}">
        <p14:creationId xmlns:p14="http://schemas.microsoft.com/office/powerpoint/2010/main" val="19207293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9"/>
          <p:cNvSpPr>
            <a:spLocks noGrp="1" noChangeArrowheads="1"/>
          </p:cNvSpPr>
          <p:nvPr>
            <p:ph type="sldNum" sz="quarter" idx="12"/>
          </p:nvPr>
        </p:nvSpPr>
        <p:spPr>
          <a:ln/>
        </p:spPr>
        <p:txBody>
          <a:bodyPr/>
          <a:lstStyle>
            <a:lvl1pPr>
              <a:defRPr/>
            </a:lvl1pPr>
          </a:lstStyle>
          <a:p>
            <a:pPr>
              <a:defRPr/>
            </a:pPr>
            <a:fld id="{C4448E63-136C-4A3D-B93A-2AA466382921}" type="slidenum">
              <a:rPr lang="en-US" altLang="en-US"/>
              <a:pPr>
                <a:defRPr/>
              </a:pPr>
              <a:t>‹#›</a:t>
            </a:fld>
            <a:endParaRPr lang="en-US" altLang="en-US"/>
          </a:p>
        </p:txBody>
      </p:sp>
    </p:spTree>
    <p:extLst>
      <p:ext uri="{BB962C8B-B14F-4D97-AF65-F5344CB8AC3E}">
        <p14:creationId xmlns:p14="http://schemas.microsoft.com/office/powerpoint/2010/main" val="23467750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p:cNvSpPr>
            <a:spLocks noGrp="1" noChangeArrowheads="1"/>
          </p:cNvSpPr>
          <p:nvPr>
            <p:ph type="sldNum" sz="quarter" idx="12"/>
          </p:nvPr>
        </p:nvSpPr>
        <p:spPr>
          <a:ln/>
        </p:spPr>
        <p:txBody>
          <a:bodyPr/>
          <a:lstStyle>
            <a:lvl1pPr>
              <a:defRPr/>
            </a:lvl1pPr>
          </a:lstStyle>
          <a:p>
            <a:pPr>
              <a:defRPr/>
            </a:pPr>
            <a:fld id="{5AF8D935-20CB-4420-B5FB-D6BACC79D079}" type="slidenum">
              <a:rPr lang="en-US" altLang="en-US"/>
              <a:pPr>
                <a:defRPr/>
              </a:pPr>
              <a:t>‹#›</a:t>
            </a:fld>
            <a:endParaRPr lang="en-US" altLang="en-US"/>
          </a:p>
        </p:txBody>
      </p:sp>
    </p:spTree>
    <p:extLst>
      <p:ext uri="{BB962C8B-B14F-4D97-AF65-F5344CB8AC3E}">
        <p14:creationId xmlns:p14="http://schemas.microsoft.com/office/powerpoint/2010/main" val="32986889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p:cNvSpPr>
            <a:spLocks noGrp="1" noChangeArrowheads="1"/>
          </p:cNvSpPr>
          <p:nvPr>
            <p:ph type="sldNum" sz="quarter" idx="12"/>
          </p:nvPr>
        </p:nvSpPr>
        <p:spPr>
          <a:ln/>
        </p:spPr>
        <p:txBody>
          <a:bodyPr/>
          <a:lstStyle>
            <a:lvl1pPr>
              <a:defRPr/>
            </a:lvl1pPr>
          </a:lstStyle>
          <a:p>
            <a:pPr>
              <a:defRPr/>
            </a:pPr>
            <a:fld id="{DAD2E01B-CD82-4CC0-A916-6A3752F4F665}" type="slidenum">
              <a:rPr lang="en-US" altLang="en-US"/>
              <a:pPr>
                <a:defRPr/>
              </a:pPr>
              <a:t>‹#›</a:t>
            </a:fld>
            <a:endParaRPr lang="en-US" altLang="en-US"/>
          </a:p>
        </p:txBody>
      </p:sp>
    </p:spTree>
    <p:extLst>
      <p:ext uri="{BB962C8B-B14F-4D97-AF65-F5344CB8AC3E}">
        <p14:creationId xmlns:p14="http://schemas.microsoft.com/office/powerpoint/2010/main" val="9757746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p:cNvSpPr>
            <a:spLocks noGrp="1" noChangeArrowheads="1"/>
          </p:cNvSpPr>
          <p:nvPr>
            <p:ph type="sldNum" sz="quarter" idx="12"/>
          </p:nvPr>
        </p:nvSpPr>
        <p:spPr>
          <a:ln/>
        </p:spPr>
        <p:txBody>
          <a:bodyPr/>
          <a:lstStyle>
            <a:lvl1pPr>
              <a:defRPr/>
            </a:lvl1pPr>
          </a:lstStyle>
          <a:p>
            <a:pPr>
              <a:defRPr/>
            </a:pPr>
            <a:fld id="{14869C01-7DB8-47D9-9A9A-0E19A8186FAE}" type="slidenum">
              <a:rPr lang="en-US" altLang="en-US"/>
              <a:pPr>
                <a:defRPr/>
              </a:pPr>
              <a:t>‹#›</a:t>
            </a:fld>
            <a:endParaRPr lang="en-US" altLang="en-US"/>
          </a:p>
        </p:txBody>
      </p:sp>
    </p:spTree>
    <p:extLst>
      <p:ext uri="{BB962C8B-B14F-4D97-AF65-F5344CB8AC3E}">
        <p14:creationId xmlns:p14="http://schemas.microsoft.com/office/powerpoint/2010/main" val="32418413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09600"/>
            <a:ext cx="188595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550545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p:cNvSpPr>
            <a:spLocks noGrp="1" noChangeArrowheads="1"/>
          </p:cNvSpPr>
          <p:nvPr>
            <p:ph type="sldNum" sz="quarter" idx="12"/>
          </p:nvPr>
        </p:nvSpPr>
        <p:spPr>
          <a:ln/>
        </p:spPr>
        <p:txBody>
          <a:bodyPr/>
          <a:lstStyle>
            <a:lvl1pPr>
              <a:defRPr/>
            </a:lvl1pPr>
          </a:lstStyle>
          <a:p>
            <a:pPr>
              <a:defRPr/>
            </a:pPr>
            <a:fld id="{190A406B-09D3-42FB-BFE3-DA135BBFB61C}" type="slidenum">
              <a:rPr lang="en-US" altLang="en-US"/>
              <a:pPr>
                <a:defRPr/>
              </a:pPr>
              <a:t>‹#›</a:t>
            </a:fld>
            <a:endParaRPr lang="en-US" altLang="en-US"/>
          </a:p>
        </p:txBody>
      </p:sp>
    </p:spTree>
    <p:extLst>
      <p:ext uri="{BB962C8B-B14F-4D97-AF65-F5344CB8AC3E}">
        <p14:creationId xmlns:p14="http://schemas.microsoft.com/office/powerpoint/2010/main" val="34283651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7315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286000"/>
            <a:ext cx="36957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762500" y="2286000"/>
            <a:ext cx="36957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p:cNvSpPr>
            <a:spLocks noGrp="1" noChangeArrowheads="1"/>
          </p:cNvSpPr>
          <p:nvPr>
            <p:ph type="sldNum" sz="quarter" idx="12"/>
          </p:nvPr>
        </p:nvSpPr>
        <p:spPr>
          <a:ln/>
        </p:spPr>
        <p:txBody>
          <a:bodyPr/>
          <a:lstStyle>
            <a:lvl1pPr>
              <a:defRPr/>
            </a:lvl1pPr>
          </a:lstStyle>
          <a:p>
            <a:pPr>
              <a:defRPr/>
            </a:pPr>
            <a:fld id="{99E52AB6-DB80-496C-BFE5-EBD2D4FBF22E}" type="slidenum">
              <a:rPr lang="en-US" altLang="en-US"/>
              <a:pPr>
                <a:defRPr/>
              </a:pPr>
              <a:t>‹#›</a:t>
            </a:fld>
            <a:endParaRPr lang="en-US" altLang="en-US"/>
          </a:p>
        </p:txBody>
      </p:sp>
    </p:spTree>
    <p:extLst>
      <p:ext uri="{BB962C8B-B14F-4D97-AF65-F5344CB8AC3E}">
        <p14:creationId xmlns:p14="http://schemas.microsoft.com/office/powerpoint/2010/main" val="6185442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0" descr="pl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286000"/>
            <a:ext cx="4240213"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304800" y="1066800"/>
            <a:ext cx="6934200" cy="1143000"/>
          </a:xfrm>
          <a:effectLst>
            <a:outerShdw dist="28398" dir="3806097" algn="ctr" rotWithShape="0">
              <a:schemeClr val="bg2"/>
            </a:outerShdw>
          </a:effectLst>
        </p:spPr>
        <p:txBody>
          <a:bodyPr/>
          <a:lstStyle>
            <a:lvl1pPr>
              <a:defRPr b="0"/>
            </a:lvl1pPr>
          </a:lstStyle>
          <a:p>
            <a:pPr lvl="0"/>
            <a:r>
              <a:rPr lang="en-US" altLang="en-US" noProof="0" smtClean="0"/>
              <a:t>Click to edit Master title style</a:t>
            </a:r>
          </a:p>
        </p:txBody>
      </p:sp>
      <p:sp>
        <p:nvSpPr>
          <p:cNvPr id="2051" name="Rectangle 3"/>
          <p:cNvSpPr>
            <a:spLocks noGrp="1" noChangeArrowheads="1"/>
          </p:cNvSpPr>
          <p:nvPr>
            <p:ph type="subTitle" idx="1"/>
          </p:nvPr>
        </p:nvSpPr>
        <p:spPr>
          <a:xfrm>
            <a:off x="609600" y="2438400"/>
            <a:ext cx="6400800" cy="1295400"/>
          </a:xfrm>
          <a:effectLst>
            <a:outerShdw dist="17961" dir="2700000" algn="ctr" rotWithShape="0">
              <a:schemeClr val="bg2"/>
            </a:outerShdw>
          </a:effectLst>
        </p:spPr>
        <p:txBody>
          <a:bodyPr/>
          <a:lstStyle>
            <a:lvl1pPr marL="0" indent="0" algn="ctr">
              <a:buFontTx/>
              <a:buNone/>
              <a:defRPr b="1"/>
            </a:lvl1pPr>
          </a:lstStyle>
          <a:p>
            <a:pPr lvl="0"/>
            <a:r>
              <a:rPr lang="en-US" altLang="en-US" noProof="0" smtClean="0"/>
              <a:t>Click to edit Master subtitle style</a:t>
            </a:r>
          </a:p>
        </p:txBody>
      </p:sp>
      <p:sp>
        <p:nvSpPr>
          <p:cNvPr id="5"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C9B6953-2FD0-4CD7-AE76-78E4D332CC7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855196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80DE07-6CBC-4838-829C-7339B1C7007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788607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F1F7DE-6BFF-42EA-852B-AE99ABB0D35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76274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9FF80989-1DEF-46F2-959F-E0DA4942781E}" type="slidenum">
              <a:rPr lang="en-US"/>
              <a:pPr>
                <a:defRPr/>
              </a:pPr>
              <a:t>‹#›</a:t>
            </a:fld>
            <a:endParaRPr lang="en-US"/>
          </a:p>
        </p:txBody>
      </p:sp>
    </p:spTree>
    <p:extLst>
      <p:ext uri="{BB962C8B-B14F-4D97-AF65-F5344CB8AC3E}">
        <p14:creationId xmlns:p14="http://schemas.microsoft.com/office/powerpoint/2010/main" val="42580435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B725E02-8E09-4A6D-9747-209ADC8F9A3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65794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B991B2C-641C-4E0F-9772-99F2B5FB53D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451267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7168DC4-A66F-4EFB-9B7A-7056FAF4530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74182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D748865-34B3-4F62-93B5-1B8C11CEF9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816705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D7310A-F21B-4613-91F2-AAB5DA728B0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687311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B27CF8-7FDD-4224-B0CF-C61B6AD2BB9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434959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20D133-D721-4365-9B91-45C6FA90981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127028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8BC135-296F-4FBD-A0F4-83C1B7D2461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501267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7" descr="pl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286000"/>
            <a:ext cx="4240213"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1346" name="Rectangle 2"/>
          <p:cNvSpPr>
            <a:spLocks noGrp="1" noChangeArrowheads="1"/>
          </p:cNvSpPr>
          <p:nvPr>
            <p:ph type="ctrTitle"/>
          </p:nvPr>
        </p:nvSpPr>
        <p:spPr>
          <a:xfrm>
            <a:off x="304800" y="1066800"/>
            <a:ext cx="6934200" cy="1143000"/>
          </a:xfrm>
          <a:effectLst>
            <a:outerShdw dist="28398" dir="3806097" algn="ctr" rotWithShape="0">
              <a:schemeClr val="bg2"/>
            </a:outerShdw>
          </a:effectLst>
        </p:spPr>
        <p:txBody>
          <a:bodyPr/>
          <a:lstStyle>
            <a:lvl1pPr>
              <a:defRPr b="0"/>
            </a:lvl1pPr>
          </a:lstStyle>
          <a:p>
            <a:pPr lvl="0"/>
            <a:r>
              <a:rPr lang="en-US" noProof="0" smtClean="0"/>
              <a:t>Click to edit Master title style</a:t>
            </a:r>
          </a:p>
        </p:txBody>
      </p:sp>
      <p:sp>
        <p:nvSpPr>
          <p:cNvPr id="441347" name="Rectangle 3"/>
          <p:cNvSpPr>
            <a:spLocks noGrp="1" noChangeArrowheads="1"/>
          </p:cNvSpPr>
          <p:nvPr>
            <p:ph type="subTitle" idx="1"/>
          </p:nvPr>
        </p:nvSpPr>
        <p:spPr>
          <a:xfrm>
            <a:off x="609600" y="2438400"/>
            <a:ext cx="6400800" cy="1295400"/>
          </a:xfrm>
          <a:effectLst>
            <a:outerShdw dist="17961" dir="2700000" algn="ctr" rotWithShape="0">
              <a:schemeClr val="bg2"/>
            </a:outerShdw>
          </a:effectLst>
        </p:spPr>
        <p:txBody>
          <a:bodyPr/>
          <a:lstStyle>
            <a:lvl1pPr marL="0" indent="0" algn="ctr">
              <a:buFontTx/>
              <a:buNone/>
              <a:defRPr b="1"/>
            </a:lvl1pPr>
          </a:lstStyle>
          <a:p>
            <a:pPr lvl="0"/>
            <a:r>
              <a:rPr lang="en-US" noProof="0" smtClean="0"/>
              <a:t>Click to edit Master subtitle style</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23D38F1-CEFA-4F70-B50D-F041D0EB3F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87883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48D127-BD3F-476E-804C-9467489A27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1225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2.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6" Type="http://schemas.openxmlformats.org/officeDocument/2006/relationships/theme" Target="../theme/theme13.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6" Type="http://schemas.openxmlformats.org/officeDocument/2006/relationships/theme" Target="../theme/theme14.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image" Target="../media/image1.jpeg"/><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4.jpe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4 w 1000"/>
                  <a:gd name="T5" fmla="*/ 2147483647 h 720"/>
                  <a:gd name="T6" fmla="*/ 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8176 h 317"/>
                  <a:gd name="T4" fmla="*/ 624 w 624"/>
                  <a:gd name="T5" fmla="*/ 817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8432 h 317"/>
                  <a:gd name="T4" fmla="*/ 624 w 624"/>
                  <a:gd name="T5" fmla="*/ 843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8" name="Freeform 7"/>
              <p:cNvSpPr>
                <a:spLocks/>
              </p:cNvSpPr>
              <p:nvPr/>
            </p:nvSpPr>
            <p:spPr bwMode="ltGray">
              <a:xfrm rot="-5400000">
                <a:off x="-57" y="1752"/>
                <a:ext cx="624" cy="255"/>
              </a:xfrm>
              <a:custGeom>
                <a:avLst/>
                <a:gdLst>
                  <a:gd name="T0" fmla="*/ 0 w 624"/>
                  <a:gd name="T1" fmla="*/ 1 h 370"/>
                  <a:gd name="T2" fmla="*/ 0 w 624"/>
                  <a:gd name="T3" fmla="*/ 4 h 370"/>
                  <a:gd name="T4" fmla="*/ 624 w 624"/>
                  <a:gd name="T5" fmla="*/ 4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09 h 317"/>
                  <a:gd name="T4" fmla="*/ 624 w 624"/>
                  <a:gd name="T5" fmla="*/ 10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8394 h 272"/>
                  <a:gd name="T4" fmla="*/ 240 w 624"/>
                  <a:gd name="T5" fmla="*/ 7410 h 272"/>
                  <a:gd name="T6" fmla="*/ 624 w 624"/>
                  <a:gd name="T7" fmla="*/ 8394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1" name="Freeform 10"/>
              <p:cNvSpPr>
                <a:spLocks/>
              </p:cNvSpPr>
              <p:nvPr/>
            </p:nvSpPr>
            <p:spPr bwMode="ltGray">
              <a:xfrm rot="-5400000">
                <a:off x="156" y="1726"/>
                <a:ext cx="632" cy="315"/>
              </a:xfrm>
              <a:custGeom>
                <a:avLst/>
                <a:gdLst>
                  <a:gd name="T0" fmla="*/ 8 w 632"/>
                  <a:gd name="T1" fmla="*/ 9 h 362"/>
                  <a:gd name="T2" fmla="*/ 8 w 632"/>
                  <a:gd name="T3" fmla="*/ 59 h 362"/>
                  <a:gd name="T4" fmla="*/ 248 w 632"/>
                  <a:gd name="T5" fmla="*/ 59 h 362"/>
                  <a:gd name="T6" fmla="*/ 632 w 632"/>
                  <a:gd name="T7" fmla="*/ 59 h 362"/>
                  <a:gd name="T8" fmla="*/ 632 w 632"/>
                  <a:gd name="T9" fmla="*/ 9 h 362"/>
                  <a:gd name="T10" fmla="*/ 104 w 632"/>
                  <a:gd name="T11" fmla="*/ 9 h 362"/>
                  <a:gd name="T12" fmla="*/ 8 w 632"/>
                  <a:gd name="T13" fmla="*/ 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8176 h 317"/>
                  <a:gd name="T4" fmla="*/ 624 w 624"/>
                  <a:gd name="T5" fmla="*/ 817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8432 h 317"/>
                  <a:gd name="T4" fmla="*/ 624 w 624"/>
                  <a:gd name="T5" fmla="*/ 843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4" name="Freeform 13"/>
              <p:cNvSpPr>
                <a:spLocks/>
              </p:cNvSpPr>
              <p:nvPr/>
            </p:nvSpPr>
            <p:spPr bwMode="ltGray">
              <a:xfrm rot="-5400000">
                <a:off x="1830" y="1747"/>
                <a:ext cx="624" cy="255"/>
              </a:xfrm>
              <a:custGeom>
                <a:avLst/>
                <a:gdLst>
                  <a:gd name="T0" fmla="*/ 0 w 624"/>
                  <a:gd name="T1" fmla="*/ 1 h 370"/>
                  <a:gd name="T2" fmla="*/ 0 w 624"/>
                  <a:gd name="T3" fmla="*/ 4 h 370"/>
                  <a:gd name="T4" fmla="*/ 624 w 624"/>
                  <a:gd name="T5" fmla="*/ 4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09 h 317"/>
                  <a:gd name="T4" fmla="*/ 624 w 624"/>
                  <a:gd name="T5" fmla="*/ 10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8119 h 272"/>
                  <a:gd name="T4" fmla="*/ 240 w 624"/>
                  <a:gd name="T5" fmla="*/ 7178 h 272"/>
                  <a:gd name="T6" fmla="*/ 624 w 624"/>
                  <a:gd name="T7" fmla="*/ 811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7" name="Freeform 16"/>
              <p:cNvSpPr>
                <a:spLocks/>
              </p:cNvSpPr>
              <p:nvPr/>
            </p:nvSpPr>
            <p:spPr bwMode="ltGray">
              <a:xfrm rot="-5400000">
                <a:off x="2043" y="1721"/>
                <a:ext cx="632" cy="316"/>
              </a:xfrm>
              <a:custGeom>
                <a:avLst/>
                <a:gdLst>
                  <a:gd name="T0" fmla="*/ 8 w 632"/>
                  <a:gd name="T1" fmla="*/ 9 h 362"/>
                  <a:gd name="T2" fmla="*/ 8 w 632"/>
                  <a:gd name="T3" fmla="*/ 62 h 362"/>
                  <a:gd name="T4" fmla="*/ 248 w 632"/>
                  <a:gd name="T5" fmla="*/ 62 h 362"/>
                  <a:gd name="T6" fmla="*/ 632 w 632"/>
                  <a:gd name="T7" fmla="*/ 62 h 362"/>
                  <a:gd name="T8" fmla="*/ 632 w 632"/>
                  <a:gd name="T9" fmla="*/ 9 h 362"/>
                  <a:gd name="T10" fmla="*/ 104 w 632"/>
                  <a:gd name="T11" fmla="*/ 9 h 362"/>
                  <a:gd name="T12" fmla="*/ 8 w 632"/>
                  <a:gd name="T13" fmla="*/ 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8176 h 317"/>
                  <a:gd name="T4" fmla="*/ 624 w 624"/>
                  <a:gd name="T5" fmla="*/ 817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8432 h 317"/>
                  <a:gd name="T4" fmla="*/ 624 w 624"/>
                  <a:gd name="T5" fmla="*/ 843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0" name="Freeform 19"/>
              <p:cNvSpPr>
                <a:spLocks/>
              </p:cNvSpPr>
              <p:nvPr/>
            </p:nvSpPr>
            <p:spPr bwMode="ltGray">
              <a:xfrm rot="-5400000">
                <a:off x="4584" y="1747"/>
                <a:ext cx="624" cy="255"/>
              </a:xfrm>
              <a:custGeom>
                <a:avLst/>
                <a:gdLst>
                  <a:gd name="T0" fmla="*/ 0 w 624"/>
                  <a:gd name="T1" fmla="*/ 1 h 370"/>
                  <a:gd name="T2" fmla="*/ 0 w 624"/>
                  <a:gd name="T3" fmla="*/ 4 h 370"/>
                  <a:gd name="T4" fmla="*/ 624 w 624"/>
                  <a:gd name="T5" fmla="*/ 4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8119 h 272"/>
                  <a:gd name="T4" fmla="*/ 240 w 624"/>
                  <a:gd name="T5" fmla="*/ 7178 h 272"/>
                  <a:gd name="T6" fmla="*/ 624 w 624"/>
                  <a:gd name="T7" fmla="*/ 811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3" name="Freeform 22"/>
              <p:cNvSpPr>
                <a:spLocks/>
              </p:cNvSpPr>
              <p:nvPr/>
            </p:nvSpPr>
            <p:spPr bwMode="ltGray">
              <a:xfrm rot="-5400000">
                <a:off x="4797" y="1721"/>
                <a:ext cx="632" cy="316"/>
              </a:xfrm>
              <a:custGeom>
                <a:avLst/>
                <a:gdLst>
                  <a:gd name="T0" fmla="*/ 8 w 632"/>
                  <a:gd name="T1" fmla="*/ 9 h 362"/>
                  <a:gd name="T2" fmla="*/ 8 w 632"/>
                  <a:gd name="T3" fmla="*/ 62 h 362"/>
                  <a:gd name="T4" fmla="*/ 248 w 632"/>
                  <a:gd name="T5" fmla="*/ 62 h 362"/>
                  <a:gd name="T6" fmla="*/ 632 w 632"/>
                  <a:gd name="T7" fmla="*/ 62 h 362"/>
                  <a:gd name="T8" fmla="*/ 632 w 632"/>
                  <a:gd name="T9" fmla="*/ 9 h 362"/>
                  <a:gd name="T10" fmla="*/ 104 w 632"/>
                  <a:gd name="T11" fmla="*/ 9 h 362"/>
                  <a:gd name="T12" fmla="*/ 8 w 632"/>
                  <a:gd name="T13" fmla="*/ 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1033" name="Freeform 23"/>
            <p:cNvSpPr>
              <a:spLocks/>
            </p:cNvSpPr>
            <p:nvPr/>
          </p:nvSpPr>
          <p:spPr bwMode="ltGray">
            <a:xfrm rot="16200000" flipH="1">
              <a:off x="-1954" y="1951"/>
              <a:ext cx="4320" cy="412"/>
            </a:xfrm>
            <a:custGeom>
              <a:avLst/>
              <a:gdLst>
                <a:gd name="T0" fmla="*/ 0 w 5762"/>
                <a:gd name="T1" fmla="*/ 443 h 385"/>
                <a:gd name="T2" fmla="*/ 181 w 5762"/>
                <a:gd name="T3" fmla="*/ 423 h 385"/>
                <a:gd name="T4" fmla="*/ 181 w 5762"/>
                <a:gd name="T5" fmla="*/ 4 h 385"/>
                <a:gd name="T6" fmla="*/ 0 w 5762"/>
                <a:gd name="T7" fmla="*/ 0 h 385"/>
                <a:gd name="T8" fmla="*/ 0 w 5762"/>
                <a:gd name="T9" fmla="*/ 443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34" name="Freeform 24"/>
            <p:cNvSpPr>
              <a:spLocks/>
            </p:cNvSpPr>
            <p:nvPr/>
          </p:nvSpPr>
          <p:spPr bwMode="ltGray">
            <a:xfrm rot="16200000" flipH="1">
              <a:off x="-1584" y="2062"/>
              <a:ext cx="4319" cy="189"/>
            </a:xfrm>
            <a:custGeom>
              <a:avLst/>
              <a:gdLst>
                <a:gd name="T0" fmla="*/ 0 w 5761"/>
                <a:gd name="T1" fmla="*/ 28 h 189"/>
                <a:gd name="T2" fmla="*/ 181 w 5761"/>
                <a:gd name="T3" fmla="*/ 0 h 189"/>
                <a:gd name="T4" fmla="*/ 18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mn-lt"/>
              </a:defRPr>
            </a:lvl1pPr>
          </a:lstStyle>
          <a:p>
            <a:pPr>
              <a:defRPr/>
            </a:pPr>
            <a:endParaRPr lang="en-US"/>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mn-lt"/>
              </a:defRPr>
            </a:lvl1pPr>
          </a:lstStyle>
          <a:p>
            <a:pPr>
              <a:defRPr/>
            </a:pPr>
            <a:endParaRPr lang="en-US"/>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50000"/>
              </a:spcBef>
              <a:defRPr sz="1400">
                <a:latin typeface="+mn-lt"/>
              </a:defRPr>
            </a:lvl1pPr>
          </a:lstStyle>
          <a:p>
            <a:pPr>
              <a:defRPr/>
            </a:pPr>
            <a:fld id="{350F33C2-7600-46EE-AB41-A6F6721763B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93" r:id="rId1"/>
    <p:sldLayoutId id="2147484439" r:id="rId2"/>
    <p:sldLayoutId id="2147484440" r:id="rId3"/>
    <p:sldLayoutId id="2147484441" r:id="rId4"/>
    <p:sldLayoutId id="2147484442" r:id="rId5"/>
    <p:sldLayoutId id="2147484443" r:id="rId6"/>
    <p:sldLayoutId id="2147484444" r:id="rId7"/>
    <p:sldLayoutId id="2147484445" r:id="rId8"/>
    <p:sldLayoutId id="2147484446" r:id="rId9"/>
    <p:sldLayoutId id="2147484447" r:id="rId10"/>
    <p:sldLayoutId id="2147484448" r:id="rId11"/>
    <p:sldLayoutId id="2147484449" r:id="rId12"/>
    <p:sldLayoutId id="2147484450" r:id="rId13"/>
  </p:sldLayoutIdLst>
  <p:timing>
    <p:tnLst>
      <p:par>
        <p:cTn id="1" dur="indefinite" restart="never" nodeType="tmRoot"/>
      </p:par>
    </p:tnLst>
  </p:timing>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185812434 h 720"/>
                  <a:gd name="T4" fmla="*/ 59 w 1000"/>
                  <a:gd name="T5" fmla="*/ 185812434 h 720"/>
                  <a:gd name="T6" fmla="*/ 59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38" name="Freeform 7"/>
              <p:cNvSpPr>
                <a:spLocks/>
              </p:cNvSpPr>
              <p:nvPr/>
            </p:nvSpPr>
            <p:spPr bwMode="ltGray">
              <a:xfrm rot="-5400000">
                <a:off x="-57" y="1752"/>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a:solidFill>
                    <a:srgbClr val="000000"/>
                  </a:solidFill>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511 h 272"/>
                  <a:gd name="T4" fmla="*/ 240 w 624"/>
                  <a:gd name="T5" fmla="*/ 1334 h 272"/>
                  <a:gd name="T6" fmla="*/ 624 w 624"/>
                  <a:gd name="T7" fmla="*/ 15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1" name="Freeform 10"/>
              <p:cNvSpPr>
                <a:spLocks/>
              </p:cNvSpPr>
              <p:nvPr/>
            </p:nvSpPr>
            <p:spPr bwMode="ltGray">
              <a:xfrm rot="-5400000">
                <a:off x="156" y="1726"/>
                <a:ext cx="632" cy="315"/>
              </a:xfrm>
              <a:custGeom>
                <a:avLst/>
                <a:gdLst>
                  <a:gd name="T0" fmla="*/ 8 w 632"/>
                  <a:gd name="T1" fmla="*/ 20 h 362"/>
                  <a:gd name="T2" fmla="*/ 8 w 632"/>
                  <a:gd name="T3" fmla="*/ 137 h 362"/>
                  <a:gd name="T4" fmla="*/ 248 w 632"/>
                  <a:gd name="T5" fmla="*/ 137 h 362"/>
                  <a:gd name="T6" fmla="*/ 632 w 632"/>
                  <a:gd name="T7" fmla="*/ 137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4" name="Freeform 13"/>
              <p:cNvSpPr>
                <a:spLocks/>
              </p:cNvSpPr>
              <p:nvPr/>
            </p:nvSpPr>
            <p:spPr bwMode="ltGray">
              <a:xfrm rot="-5400000">
                <a:off x="1830"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a:solidFill>
                    <a:srgbClr val="000000"/>
                  </a:solidFill>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7" name="Freeform 16"/>
              <p:cNvSpPr>
                <a:spLocks/>
              </p:cNvSpPr>
              <p:nvPr/>
            </p:nvSpPr>
            <p:spPr bwMode="ltGray">
              <a:xfrm rot="-5400000">
                <a:off x="2043"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50" name="Freeform 19"/>
              <p:cNvSpPr>
                <a:spLocks/>
              </p:cNvSpPr>
              <p:nvPr/>
            </p:nvSpPr>
            <p:spPr bwMode="ltGray">
              <a:xfrm rot="-5400000">
                <a:off x="4584"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a:solidFill>
                    <a:srgbClr val="000000"/>
                  </a:solidFill>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53" name="Freeform 22"/>
              <p:cNvSpPr>
                <a:spLocks/>
              </p:cNvSpPr>
              <p:nvPr/>
            </p:nvSpPr>
            <p:spPr bwMode="ltGray">
              <a:xfrm rot="-5400000">
                <a:off x="4797"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grpSp>
        <p:sp>
          <p:nvSpPr>
            <p:cNvPr id="1033" name="Freeform 23"/>
            <p:cNvSpPr>
              <a:spLocks/>
            </p:cNvSpPr>
            <p:nvPr/>
          </p:nvSpPr>
          <p:spPr bwMode="ltGray">
            <a:xfrm rot="16200000" flipH="1">
              <a:off x="-1954" y="1951"/>
              <a:ext cx="4320" cy="412"/>
            </a:xfrm>
            <a:custGeom>
              <a:avLst/>
              <a:gdLst>
                <a:gd name="T0" fmla="*/ 0 w 5762"/>
                <a:gd name="T1" fmla="*/ 295 h 385"/>
                <a:gd name="T2" fmla="*/ 1023 w 5762"/>
                <a:gd name="T3" fmla="*/ 281 h 385"/>
                <a:gd name="T4" fmla="*/ 1023 w 5762"/>
                <a:gd name="T5" fmla="*/ 4 h 385"/>
                <a:gd name="T6" fmla="*/ 0 w 5762"/>
                <a:gd name="T7" fmla="*/ 0 h 385"/>
                <a:gd name="T8" fmla="*/ 0 w 5762"/>
                <a:gd name="T9" fmla="*/ 29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a:solidFill>
                  <a:srgbClr val="000000"/>
                </a:solidFill>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3 w 5761"/>
                <a:gd name="T3" fmla="*/ 0 h 189"/>
                <a:gd name="T4" fmla="*/ 1023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a:solidFill>
                  <a:srgbClr val="000000"/>
                </a:solidFill>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pPr eaLnBrk="0" hangingPunct="0">
              <a:defRPr/>
            </a:pPr>
            <a:endParaRPr lang="en-US">
              <a:solidFill>
                <a:srgbClr val="000000"/>
              </a:solidFill>
            </a:endParaRPr>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pPr eaLnBrk="0" hangingPunct="0">
              <a:defRPr/>
            </a:pPr>
            <a:endParaRPr lang="en-US">
              <a:solidFill>
                <a:srgbClr val="000000"/>
              </a:solidFill>
            </a:endParaRPr>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pPr eaLnBrk="0" hangingPunct="0">
              <a:defRPr/>
            </a:pPr>
            <a:fld id="{B19FB11B-A684-4372-83EF-3BF6DDBB143E}"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396640346"/>
      </p:ext>
    </p:extLst>
  </p:cSld>
  <p:clrMap bg1="lt1" tx1="dk1" bg2="lt2" tx2="dk2" accent1="accent1" accent2="accent2" accent3="accent3" accent4="accent4" accent5="accent5" accent6="accent6" hlink="hlink" folHlink="folHlink"/>
  <p:sldLayoutIdLst>
    <p:sldLayoutId id="2147484576" r:id="rId1"/>
    <p:sldLayoutId id="2147484577" r:id="rId2"/>
    <p:sldLayoutId id="2147484578" r:id="rId3"/>
    <p:sldLayoutId id="2147484579" r:id="rId4"/>
    <p:sldLayoutId id="2147484580" r:id="rId5"/>
    <p:sldLayoutId id="2147484581" r:id="rId6"/>
    <p:sldLayoutId id="2147484582" r:id="rId7"/>
    <p:sldLayoutId id="2147484583" r:id="rId8"/>
    <p:sldLayoutId id="2147484584" r:id="rId9"/>
    <p:sldLayoutId id="2147484585" r:id="rId10"/>
    <p:sldLayoutId id="2147484586" r:id="rId11"/>
    <p:sldLayoutId id="2147484587" r:id="rId12"/>
    <p:sldLayoutId id="2147484588" r:id="rId13"/>
  </p:sldLayoutIdLst>
  <p:timing>
    <p:tnLst>
      <p:par>
        <p:cTn id="1" dur="indefinite" restart="never" nodeType="tmRoot"/>
      </p:par>
    </p:tnLst>
  </p:timing>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185812434 h 720"/>
                  <a:gd name="T4" fmla="*/ 59 w 1000"/>
                  <a:gd name="T5" fmla="*/ 185812434 h 720"/>
                  <a:gd name="T6" fmla="*/ 59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38" name="Freeform 7"/>
              <p:cNvSpPr>
                <a:spLocks/>
              </p:cNvSpPr>
              <p:nvPr/>
            </p:nvSpPr>
            <p:spPr bwMode="ltGray">
              <a:xfrm rot="-5400000">
                <a:off x="-57" y="1752"/>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a:solidFill>
                    <a:srgbClr val="000000"/>
                  </a:solidFill>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511 h 272"/>
                  <a:gd name="T4" fmla="*/ 240 w 624"/>
                  <a:gd name="T5" fmla="*/ 1334 h 272"/>
                  <a:gd name="T6" fmla="*/ 624 w 624"/>
                  <a:gd name="T7" fmla="*/ 15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1" name="Freeform 10"/>
              <p:cNvSpPr>
                <a:spLocks/>
              </p:cNvSpPr>
              <p:nvPr/>
            </p:nvSpPr>
            <p:spPr bwMode="ltGray">
              <a:xfrm rot="-5400000">
                <a:off x="156" y="1726"/>
                <a:ext cx="632" cy="315"/>
              </a:xfrm>
              <a:custGeom>
                <a:avLst/>
                <a:gdLst>
                  <a:gd name="T0" fmla="*/ 8 w 632"/>
                  <a:gd name="T1" fmla="*/ 20 h 362"/>
                  <a:gd name="T2" fmla="*/ 8 w 632"/>
                  <a:gd name="T3" fmla="*/ 137 h 362"/>
                  <a:gd name="T4" fmla="*/ 248 w 632"/>
                  <a:gd name="T5" fmla="*/ 137 h 362"/>
                  <a:gd name="T6" fmla="*/ 632 w 632"/>
                  <a:gd name="T7" fmla="*/ 137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4" name="Freeform 13"/>
              <p:cNvSpPr>
                <a:spLocks/>
              </p:cNvSpPr>
              <p:nvPr/>
            </p:nvSpPr>
            <p:spPr bwMode="ltGray">
              <a:xfrm rot="-5400000">
                <a:off x="1830"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a:solidFill>
                    <a:srgbClr val="000000"/>
                  </a:solidFill>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7" name="Freeform 16"/>
              <p:cNvSpPr>
                <a:spLocks/>
              </p:cNvSpPr>
              <p:nvPr/>
            </p:nvSpPr>
            <p:spPr bwMode="ltGray">
              <a:xfrm rot="-5400000">
                <a:off x="2043"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50" name="Freeform 19"/>
              <p:cNvSpPr>
                <a:spLocks/>
              </p:cNvSpPr>
              <p:nvPr/>
            </p:nvSpPr>
            <p:spPr bwMode="ltGray">
              <a:xfrm rot="-5400000">
                <a:off x="4584"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a:solidFill>
                    <a:srgbClr val="000000"/>
                  </a:solidFill>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53" name="Freeform 22"/>
              <p:cNvSpPr>
                <a:spLocks/>
              </p:cNvSpPr>
              <p:nvPr/>
            </p:nvSpPr>
            <p:spPr bwMode="ltGray">
              <a:xfrm rot="-5400000">
                <a:off x="4797"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grpSp>
        <p:sp>
          <p:nvSpPr>
            <p:cNvPr id="1033" name="Freeform 23"/>
            <p:cNvSpPr>
              <a:spLocks/>
            </p:cNvSpPr>
            <p:nvPr/>
          </p:nvSpPr>
          <p:spPr bwMode="ltGray">
            <a:xfrm rot="16200000" flipH="1">
              <a:off x="-1954" y="1951"/>
              <a:ext cx="4320" cy="412"/>
            </a:xfrm>
            <a:custGeom>
              <a:avLst/>
              <a:gdLst>
                <a:gd name="T0" fmla="*/ 0 w 5762"/>
                <a:gd name="T1" fmla="*/ 295 h 385"/>
                <a:gd name="T2" fmla="*/ 1023 w 5762"/>
                <a:gd name="T3" fmla="*/ 281 h 385"/>
                <a:gd name="T4" fmla="*/ 1023 w 5762"/>
                <a:gd name="T5" fmla="*/ 4 h 385"/>
                <a:gd name="T6" fmla="*/ 0 w 5762"/>
                <a:gd name="T7" fmla="*/ 0 h 385"/>
                <a:gd name="T8" fmla="*/ 0 w 5762"/>
                <a:gd name="T9" fmla="*/ 29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a:solidFill>
                  <a:srgbClr val="000000"/>
                </a:solidFill>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3 w 5761"/>
                <a:gd name="T3" fmla="*/ 0 h 189"/>
                <a:gd name="T4" fmla="*/ 1023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a:solidFill>
                  <a:srgbClr val="000000"/>
                </a:solidFill>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pPr eaLnBrk="0" hangingPunct="0">
              <a:defRPr/>
            </a:pPr>
            <a:endParaRPr lang="en-US">
              <a:solidFill>
                <a:srgbClr val="000000"/>
              </a:solidFill>
            </a:endParaRPr>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pPr eaLnBrk="0" hangingPunct="0">
              <a:defRPr/>
            </a:pPr>
            <a:endParaRPr lang="en-US">
              <a:solidFill>
                <a:srgbClr val="000000"/>
              </a:solidFill>
            </a:endParaRPr>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pPr eaLnBrk="0" hangingPunct="0">
              <a:defRPr/>
            </a:pPr>
            <a:fld id="{B19FB11B-A684-4372-83EF-3BF6DDBB143E}"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4005830005"/>
      </p:ext>
    </p:extLst>
  </p:cSld>
  <p:clrMap bg1="lt1" tx1="dk1" bg2="lt2" tx2="dk2" accent1="accent1" accent2="accent2" accent3="accent3" accent4="accent4" accent5="accent5" accent6="accent6" hlink="hlink" folHlink="folHlink"/>
  <p:sldLayoutIdLst>
    <p:sldLayoutId id="2147484590" r:id="rId1"/>
    <p:sldLayoutId id="2147484591" r:id="rId2"/>
    <p:sldLayoutId id="2147484592" r:id="rId3"/>
    <p:sldLayoutId id="2147484593" r:id="rId4"/>
    <p:sldLayoutId id="2147484594" r:id="rId5"/>
    <p:sldLayoutId id="2147484595" r:id="rId6"/>
    <p:sldLayoutId id="2147484596" r:id="rId7"/>
    <p:sldLayoutId id="2147484597" r:id="rId8"/>
    <p:sldLayoutId id="2147484598" r:id="rId9"/>
    <p:sldLayoutId id="2147484599" r:id="rId10"/>
    <p:sldLayoutId id="2147484600" r:id="rId11"/>
    <p:sldLayoutId id="2147484601" r:id="rId12"/>
    <p:sldLayoutId id="2147484602" r:id="rId13"/>
  </p:sldLayoutIdLst>
  <p:timing>
    <p:tnLst>
      <p:par>
        <p:cTn id="1" dur="indefinite" restart="never" nodeType="tmRoot"/>
      </p:par>
    </p:tnLst>
  </p:timing>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pPr fontAlgn="auto">
              <a:spcBef>
                <a:spcPts val="0"/>
              </a:spcBef>
              <a:spcAft>
                <a:spcPts val="0"/>
              </a:spcAft>
            </a:pPr>
            <a:fld id="{E42ABDAC-99BE-43D3-868C-E3E853BA7CA8}" type="datetimeFigureOut">
              <a:rPr lang="en-US" smtClean="0">
                <a:solidFill>
                  <a:srgbClr val="073E87"/>
                </a:solidFill>
                <a:latin typeface="Candara"/>
              </a:rPr>
              <a:pPr fontAlgn="auto">
                <a:spcBef>
                  <a:spcPts val="0"/>
                </a:spcBef>
                <a:spcAft>
                  <a:spcPts val="0"/>
                </a:spcAft>
              </a:pPr>
              <a:t>5/2/2017</a:t>
            </a:fld>
            <a:endParaRPr lang="en-US">
              <a:solidFill>
                <a:srgbClr val="073E87"/>
              </a:solidFill>
              <a:latin typeface="Candara"/>
            </a:endParaRP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pPr fontAlgn="auto">
              <a:spcBef>
                <a:spcPts val="0"/>
              </a:spcBef>
              <a:spcAft>
                <a:spcPts val="0"/>
              </a:spcAft>
            </a:pPr>
            <a:endParaRPr lang="en-US">
              <a:solidFill>
                <a:srgbClr val="073E87"/>
              </a:solidFill>
              <a:latin typeface="Candara"/>
            </a:endParaRP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pPr fontAlgn="auto">
              <a:spcBef>
                <a:spcPts val="0"/>
              </a:spcBef>
              <a:spcAft>
                <a:spcPts val="0"/>
              </a:spcAft>
            </a:pPr>
            <a:fld id="{41211B58-49A7-4684-ADB6-E8A8CDB1E971}" type="slidenum">
              <a:rPr lang="en-US" smtClean="0">
                <a:solidFill>
                  <a:srgbClr val="073E87"/>
                </a:solidFill>
                <a:latin typeface="Candara"/>
              </a:rPr>
              <a:pPr fontAlgn="auto">
                <a:spcBef>
                  <a:spcPts val="0"/>
                </a:spcBef>
                <a:spcAft>
                  <a:spcPts val="0"/>
                </a:spcAft>
              </a:pPr>
              <a:t>‹#›</a:t>
            </a:fld>
            <a:endParaRPr lang="en-US">
              <a:solidFill>
                <a:srgbClr val="073E87"/>
              </a:solidFill>
              <a:latin typeface="Candara"/>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52386854"/>
      </p:ext>
    </p:extLst>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 id="2147484612" r:id="rId9"/>
    <p:sldLayoutId id="2147484613" r:id="rId10"/>
    <p:sldLayoutId id="2147484614"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4AEFF25E-C8A0-49B8-B49E-1761A1B73176}"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109006105"/>
      </p:ext>
    </p:extLst>
  </p:cSld>
  <p:clrMap bg1="lt1" tx1="dk1" bg2="lt2" tx2="dk2" accent1="accent1" accent2="accent2" accent3="accent3" accent4="accent4" accent5="accent5" accent6="accent6" hlink="hlink" folHlink="folHlink"/>
  <p:sldLayoutIdLst>
    <p:sldLayoutId id="2147484616" r:id="rId1"/>
    <p:sldLayoutId id="2147484617" r:id="rId2"/>
    <p:sldLayoutId id="2147484618" r:id="rId3"/>
    <p:sldLayoutId id="2147484619" r:id="rId4"/>
    <p:sldLayoutId id="2147484620" r:id="rId5"/>
    <p:sldLayoutId id="2147484621" r:id="rId6"/>
    <p:sldLayoutId id="2147484622" r:id="rId7"/>
    <p:sldLayoutId id="2147484623" r:id="rId8"/>
    <p:sldLayoutId id="2147484624" r:id="rId9"/>
    <p:sldLayoutId id="2147484625" r:id="rId10"/>
    <p:sldLayoutId id="2147484626" r:id="rId11"/>
    <p:sldLayoutId id="2147484627" r:id="rId12"/>
    <p:sldLayoutId id="2147484628" r:id="rId13"/>
    <p:sldLayoutId id="2147484629" r:id="rId14"/>
    <p:sldLayoutId id="2147484630" r:id="rId15"/>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4AEFF25E-C8A0-49B8-B49E-1761A1B73176}"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073779772"/>
      </p:ext>
    </p:extLst>
  </p:cSld>
  <p:clrMap bg1="lt1" tx1="dk1" bg2="lt2" tx2="dk2" accent1="accent1" accent2="accent2" accent3="accent3" accent4="accent4" accent5="accent5" accent6="accent6" hlink="hlink" folHlink="folHlink"/>
  <p:sldLayoutIdLst>
    <p:sldLayoutId id="2147484664" r:id="rId1"/>
    <p:sldLayoutId id="2147484665" r:id="rId2"/>
    <p:sldLayoutId id="2147484666" r:id="rId3"/>
    <p:sldLayoutId id="2147484667" r:id="rId4"/>
    <p:sldLayoutId id="2147484668" r:id="rId5"/>
    <p:sldLayoutId id="2147484669" r:id="rId6"/>
    <p:sldLayoutId id="2147484670" r:id="rId7"/>
    <p:sldLayoutId id="2147484671" r:id="rId8"/>
    <p:sldLayoutId id="2147484672" r:id="rId9"/>
    <p:sldLayoutId id="2147484673" r:id="rId10"/>
    <p:sldLayoutId id="2147484674" r:id="rId11"/>
    <p:sldLayoutId id="2147484675" r:id="rId12"/>
    <p:sldLayoutId id="2147484676" r:id="rId13"/>
    <p:sldLayoutId id="2147484677" r:id="rId14"/>
    <p:sldLayoutId id="2147484678" r:id="rId15"/>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hlink"/>
            </a:gs>
            <a:gs pos="100000">
              <a:schemeClr val="bg1"/>
            </a:gs>
          </a:gsLst>
          <a:lin ang="5400000" scaled="1"/>
        </a:gradFill>
        <a:effectLst/>
      </p:bgPr>
    </p:bg>
    <p:spTree>
      <p:nvGrpSpPr>
        <p:cNvPr id="1" name=""/>
        <p:cNvGrpSpPr/>
        <p:nvPr/>
      </p:nvGrpSpPr>
      <p:grpSpPr>
        <a:xfrm>
          <a:off x="0" y="0"/>
          <a:ext cx="0" cy="0"/>
          <a:chOff x="0" y="0"/>
          <a:chExt cx="0" cy="0"/>
        </a:xfrm>
      </p:grpSpPr>
      <p:sp>
        <p:nvSpPr>
          <p:cNvPr id="3074" name="AutoShape 2"/>
          <p:cNvSpPr>
            <a:spLocks noChangeArrowheads="1"/>
          </p:cNvSpPr>
          <p:nvPr/>
        </p:nvSpPr>
        <p:spPr bwMode="auto">
          <a:xfrm>
            <a:off x="1600200" y="-2209800"/>
            <a:ext cx="9144000" cy="9067800"/>
          </a:xfrm>
          <a:prstGeom prst="diamond">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hangingPunct="0"/>
            <a:endParaRPr lang="en-US"/>
          </a:p>
        </p:txBody>
      </p:sp>
      <p:sp>
        <p:nvSpPr>
          <p:cNvPr id="447491" name="Rectangle 3"/>
          <p:cNvSpPr>
            <a:spLocks noGrp="1" noChangeArrowheads="1"/>
          </p:cNvSpPr>
          <p:nvPr>
            <p:ph type="title"/>
          </p:nvPr>
        </p:nvSpPr>
        <p:spPr bwMode="auto">
          <a:xfrm>
            <a:off x="914400" y="609600"/>
            <a:ext cx="7315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47492" name="Rectangle 4"/>
          <p:cNvSpPr>
            <a:spLocks noGrp="1" noChangeArrowheads="1"/>
          </p:cNvSpPr>
          <p:nvPr>
            <p:ph type="body" idx="1"/>
          </p:nvPr>
        </p:nvSpPr>
        <p:spPr bwMode="auto">
          <a:xfrm>
            <a:off x="914400" y="2286000"/>
            <a:ext cx="7543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81320" dir="2319588"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 </a:t>
            </a:r>
          </a:p>
          <a:p>
            <a:pPr lvl="3"/>
            <a:r>
              <a:rPr lang="en-US" smtClean="0"/>
              <a:t>Fourth level</a:t>
            </a:r>
          </a:p>
          <a:p>
            <a:pPr lvl="4"/>
            <a:r>
              <a:rPr lang="en-US" smtClean="0"/>
              <a:t>Fifth level</a:t>
            </a:r>
          </a:p>
          <a:p>
            <a:pPr lvl="3"/>
            <a:endParaRPr lang="en-US" smtClean="0"/>
          </a:p>
        </p:txBody>
      </p:sp>
      <p:sp>
        <p:nvSpPr>
          <p:cNvPr id="3077" name="Rectangle 5"/>
          <p:cNvSpPr>
            <a:spLocks noChangeArrowheads="1"/>
          </p:cNvSpPr>
          <p:nvPr/>
        </p:nvSpPr>
        <p:spPr bwMode="auto">
          <a:xfrm>
            <a:off x="0" y="0"/>
            <a:ext cx="381000" cy="6858000"/>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hangingPunct="0"/>
            <a:endParaRPr lang="en-US"/>
          </a:p>
        </p:txBody>
      </p:sp>
      <p:sp>
        <p:nvSpPr>
          <p:cNvPr id="3078" name="Rectangle 6"/>
          <p:cNvSpPr>
            <a:spLocks noChangeArrowheads="1"/>
          </p:cNvSpPr>
          <p:nvPr/>
        </p:nvSpPr>
        <p:spPr bwMode="auto">
          <a:xfrm>
            <a:off x="0" y="0"/>
            <a:ext cx="381000" cy="228600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hangingPunct="0"/>
            <a:endParaRPr lang="en-US"/>
          </a:p>
        </p:txBody>
      </p:sp>
      <p:sp>
        <p:nvSpPr>
          <p:cNvPr id="447495" name="Rectangle 7"/>
          <p:cNvSpPr>
            <a:spLocks noGrp="1" noChangeArrowheads="1"/>
          </p:cNvSpPr>
          <p:nvPr>
            <p:ph type="dt" sz="half" idx="2"/>
          </p:nvPr>
        </p:nvSpPr>
        <p:spPr bwMode="auto">
          <a:xfrm>
            <a:off x="838200" y="59436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eaLnBrk="0" hangingPunct="0">
              <a:spcBef>
                <a:spcPct val="20000"/>
              </a:spcBef>
              <a:defRPr sz="1400">
                <a:latin typeface="+mn-lt"/>
              </a:defRPr>
            </a:lvl1pPr>
          </a:lstStyle>
          <a:p>
            <a:pPr>
              <a:defRPr/>
            </a:pPr>
            <a:endParaRPr lang="en-US"/>
          </a:p>
        </p:txBody>
      </p:sp>
      <p:sp>
        <p:nvSpPr>
          <p:cNvPr id="447496" name="Rectangle 8"/>
          <p:cNvSpPr>
            <a:spLocks noGrp="1" noChangeArrowheads="1"/>
          </p:cNvSpPr>
          <p:nvPr>
            <p:ph type="ftr" sz="quarter" idx="3"/>
          </p:nvPr>
        </p:nvSpPr>
        <p:spPr bwMode="auto">
          <a:xfrm>
            <a:off x="838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algn="ctr" eaLnBrk="0" hangingPunct="0">
              <a:spcBef>
                <a:spcPct val="20000"/>
              </a:spcBef>
              <a:defRPr sz="1400">
                <a:latin typeface="+mn-lt"/>
              </a:defRPr>
            </a:lvl1pPr>
          </a:lstStyle>
          <a:p>
            <a:pPr>
              <a:defRPr/>
            </a:pPr>
            <a:endParaRPr lang="en-US"/>
          </a:p>
        </p:txBody>
      </p:sp>
      <p:sp>
        <p:nvSpPr>
          <p:cNvPr id="447497" name="Rectangle 9"/>
          <p:cNvSpPr>
            <a:spLocks noGrp="1" noChangeArrowheads="1"/>
          </p:cNvSpPr>
          <p:nvPr>
            <p:ph type="sldNum" sz="quarter" idx="4"/>
          </p:nvPr>
        </p:nvSpPr>
        <p:spPr bwMode="auto">
          <a:xfrm>
            <a:off x="3733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algn="r" eaLnBrk="0" hangingPunct="0">
              <a:spcBef>
                <a:spcPct val="20000"/>
              </a:spcBef>
              <a:defRPr sz="1400">
                <a:latin typeface="+mn-lt"/>
              </a:defRPr>
            </a:lvl1pPr>
          </a:lstStyle>
          <a:p>
            <a:pPr>
              <a:defRPr/>
            </a:pPr>
            <a:fld id="{06710C96-BAF4-4D2E-9726-F5EA8B371CD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95" r:id="rId1"/>
    <p:sldLayoutId id="2147484461" r:id="rId2"/>
    <p:sldLayoutId id="2147484462" r:id="rId3"/>
    <p:sldLayoutId id="2147484463" r:id="rId4"/>
    <p:sldLayoutId id="2147484464" r:id="rId5"/>
    <p:sldLayoutId id="2147484465" r:id="rId6"/>
    <p:sldLayoutId id="2147484466" r:id="rId7"/>
    <p:sldLayoutId id="2147484467" r:id="rId8"/>
    <p:sldLayoutId id="2147484468" r:id="rId9"/>
    <p:sldLayoutId id="2147484469" r:id="rId10"/>
    <p:sldLayoutId id="2147484470" r:id="rId11"/>
  </p:sldLayoutIdLst>
  <p:txStyles>
    <p:titleStyle>
      <a:lvl1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mj-lt"/>
          <a:ea typeface="+mj-ea"/>
          <a:cs typeface="+mj-cs"/>
        </a:defRPr>
      </a:lvl1pPr>
      <a:lvl2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2pPr>
      <a:lvl3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3pPr>
      <a:lvl4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4pPr>
      <a:lvl5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5pPr>
      <a:lvl6pPr marL="457200" algn="l" rtl="0" fontAlgn="base">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6pPr>
      <a:lvl7pPr marL="914400" algn="l" rtl="0" fontAlgn="base">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7pPr>
      <a:lvl8pPr marL="1371600" algn="l" rtl="0" fontAlgn="base">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8pPr>
      <a:lvl9pPr marL="1828800" algn="l" rtl="0" fontAlgn="base">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60000"/>
        </a:spcBef>
        <a:spcAft>
          <a:spcPct val="0"/>
        </a:spcAft>
        <a:buClr>
          <a:schemeClr val="tx1"/>
        </a:buClr>
        <a:buChar char="•"/>
        <a:defRPr kumimoji="1" sz="30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40000"/>
        </a:spcBef>
        <a:spcAft>
          <a:spcPct val="0"/>
        </a:spcAft>
        <a:buClr>
          <a:schemeClr val="tx1"/>
        </a:buClr>
        <a:buChar char="–"/>
        <a:defRPr kumimoji="1" sz="2600">
          <a:solidFill>
            <a:schemeClr val="tx1"/>
          </a:solidFill>
          <a:effectLst>
            <a:outerShdw blurRad="38100" dist="38100" dir="2700000" algn="tl">
              <a:srgbClr val="FFFFFF"/>
            </a:outerShdw>
          </a:effectLst>
          <a:latin typeface="+mn-lt"/>
        </a:defRPr>
      </a:lvl2pPr>
      <a:lvl3pPr marL="1143000" indent="-228600" algn="l" rtl="0" eaLnBrk="0" fontAlgn="base" hangingPunct="0">
        <a:lnSpc>
          <a:spcPct val="95000"/>
        </a:lnSpc>
        <a:spcBef>
          <a:spcPct val="35000"/>
        </a:spcBef>
        <a:spcAft>
          <a:spcPct val="0"/>
        </a:spcAft>
        <a:buChar char="•"/>
        <a:defRPr kumimoji="1" sz="2400">
          <a:solidFill>
            <a:schemeClr val="tx1"/>
          </a:solidFill>
          <a:effectLst>
            <a:outerShdw blurRad="38100" dist="38100" dir="2700000" algn="tl">
              <a:srgbClr val="FFFFFF"/>
            </a:outerShdw>
          </a:effectLst>
          <a:latin typeface="+mn-lt"/>
        </a:defRPr>
      </a:lvl3pPr>
      <a:lvl4pPr marL="1600200" indent="-228600" algn="l" rtl="0" eaLnBrk="0" fontAlgn="base" hangingPunct="0">
        <a:lnSpc>
          <a:spcPct val="75000"/>
        </a:lnSpc>
        <a:spcBef>
          <a:spcPct val="30000"/>
        </a:spcBef>
        <a:spcAft>
          <a:spcPct val="0"/>
        </a:spcAft>
        <a:buChar char="–"/>
        <a:defRPr kumimoji="1" sz="2000">
          <a:solidFill>
            <a:schemeClr val="tx1"/>
          </a:solidFill>
          <a:effectLst>
            <a:outerShdw blurRad="38100" dist="38100" dir="2700000" algn="tl">
              <a:srgbClr val="FFFFFF"/>
            </a:outerShdw>
          </a:effectLst>
          <a:latin typeface="+mn-lt"/>
        </a:defRPr>
      </a:lvl4pPr>
      <a:lvl5pPr marL="2057400" indent="-228600" algn="l" rtl="0" eaLnBrk="0" fontAlgn="base" hangingPunct="0">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5pPr>
      <a:lvl6pPr marL="2514600" indent="-228600" algn="l" rtl="0" fontAlgn="base">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6pPr>
      <a:lvl7pPr marL="2971800" indent="-228600" algn="l" rtl="0" fontAlgn="base">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7pPr>
      <a:lvl8pPr marL="3429000" indent="-228600" algn="l" rtl="0" fontAlgn="base">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8pPr>
      <a:lvl9pPr marL="3886200" indent="-228600" algn="l" rtl="0" fontAlgn="base">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hlink"/>
            </a:gs>
            <a:gs pos="100000">
              <a:schemeClr val="bg1"/>
            </a:gs>
          </a:gsLst>
          <a:lin ang="5400000" scaled="1"/>
        </a:gradFill>
        <a:effectLst/>
      </p:bgPr>
    </p:bg>
    <p:spTree>
      <p:nvGrpSpPr>
        <p:cNvPr id="1" name=""/>
        <p:cNvGrpSpPr/>
        <p:nvPr/>
      </p:nvGrpSpPr>
      <p:grpSpPr>
        <a:xfrm>
          <a:off x="0" y="0"/>
          <a:ext cx="0" cy="0"/>
          <a:chOff x="0" y="0"/>
          <a:chExt cx="0" cy="0"/>
        </a:xfrm>
      </p:grpSpPr>
      <p:sp>
        <p:nvSpPr>
          <p:cNvPr id="5122" name="AutoShape 2"/>
          <p:cNvSpPr>
            <a:spLocks noChangeArrowheads="1"/>
          </p:cNvSpPr>
          <p:nvPr/>
        </p:nvSpPr>
        <p:spPr bwMode="auto">
          <a:xfrm>
            <a:off x="1600200" y="-2209800"/>
            <a:ext cx="9144000" cy="9067800"/>
          </a:xfrm>
          <a:prstGeom prst="diamond">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solidFill>
                <a:srgbClr val="010000"/>
              </a:solidFill>
              <a:latin typeface="Arial" charset="0"/>
            </a:endParaRPr>
          </a:p>
        </p:txBody>
      </p:sp>
      <p:sp>
        <p:nvSpPr>
          <p:cNvPr id="194563" name="Rectangle 3"/>
          <p:cNvSpPr>
            <a:spLocks noGrp="1" noChangeArrowheads="1"/>
          </p:cNvSpPr>
          <p:nvPr>
            <p:ph type="title"/>
          </p:nvPr>
        </p:nvSpPr>
        <p:spPr bwMode="auto">
          <a:xfrm>
            <a:off x="914400" y="609600"/>
            <a:ext cx="7315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4564" name="Rectangle 4"/>
          <p:cNvSpPr>
            <a:spLocks noGrp="1" noChangeArrowheads="1"/>
          </p:cNvSpPr>
          <p:nvPr>
            <p:ph type="body" idx="1"/>
          </p:nvPr>
        </p:nvSpPr>
        <p:spPr bwMode="auto">
          <a:xfrm>
            <a:off x="914400" y="2286000"/>
            <a:ext cx="7543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81320" dir="2319588"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 </a:t>
            </a:r>
          </a:p>
          <a:p>
            <a:pPr lvl="3"/>
            <a:r>
              <a:rPr lang="en-US" smtClean="0"/>
              <a:t>Fourth level</a:t>
            </a:r>
          </a:p>
          <a:p>
            <a:pPr lvl="4"/>
            <a:r>
              <a:rPr lang="en-US" smtClean="0"/>
              <a:t>Fifth level</a:t>
            </a:r>
          </a:p>
          <a:p>
            <a:pPr lvl="3"/>
            <a:endParaRPr lang="en-US" smtClean="0"/>
          </a:p>
        </p:txBody>
      </p:sp>
      <p:sp>
        <p:nvSpPr>
          <p:cNvPr id="5125" name="Rectangle 5"/>
          <p:cNvSpPr>
            <a:spLocks noChangeArrowheads="1"/>
          </p:cNvSpPr>
          <p:nvPr/>
        </p:nvSpPr>
        <p:spPr bwMode="auto">
          <a:xfrm>
            <a:off x="0" y="0"/>
            <a:ext cx="381000" cy="6858000"/>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solidFill>
                <a:srgbClr val="010000"/>
              </a:solidFill>
              <a:latin typeface="Arial" charset="0"/>
            </a:endParaRPr>
          </a:p>
        </p:txBody>
      </p:sp>
      <p:sp>
        <p:nvSpPr>
          <p:cNvPr id="5126" name="Rectangle 6"/>
          <p:cNvSpPr>
            <a:spLocks noChangeArrowheads="1"/>
          </p:cNvSpPr>
          <p:nvPr/>
        </p:nvSpPr>
        <p:spPr bwMode="auto">
          <a:xfrm>
            <a:off x="0" y="0"/>
            <a:ext cx="381000" cy="228600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solidFill>
                <a:srgbClr val="010000"/>
              </a:solidFill>
              <a:latin typeface="Arial" charset="0"/>
            </a:endParaRPr>
          </a:p>
        </p:txBody>
      </p:sp>
      <p:sp>
        <p:nvSpPr>
          <p:cNvPr id="194567" name="Rectangle 7"/>
          <p:cNvSpPr>
            <a:spLocks noGrp="1" noChangeArrowheads="1"/>
          </p:cNvSpPr>
          <p:nvPr>
            <p:ph type="dt" sz="half" idx="2"/>
          </p:nvPr>
        </p:nvSpPr>
        <p:spPr bwMode="auto">
          <a:xfrm>
            <a:off x="838200" y="59436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eaLnBrk="0" hangingPunct="0">
              <a:spcBef>
                <a:spcPct val="20000"/>
              </a:spcBef>
              <a:defRPr sz="1400">
                <a:solidFill>
                  <a:srgbClr val="010000"/>
                </a:solidFill>
                <a:latin typeface="+mn-lt"/>
              </a:defRPr>
            </a:lvl1pPr>
          </a:lstStyle>
          <a:p>
            <a:pPr>
              <a:defRPr/>
            </a:pPr>
            <a:endParaRPr lang="en-US"/>
          </a:p>
        </p:txBody>
      </p:sp>
      <p:sp>
        <p:nvSpPr>
          <p:cNvPr id="194568" name="Rectangle 8"/>
          <p:cNvSpPr>
            <a:spLocks noGrp="1" noChangeArrowheads="1"/>
          </p:cNvSpPr>
          <p:nvPr>
            <p:ph type="ftr" sz="quarter" idx="3"/>
          </p:nvPr>
        </p:nvSpPr>
        <p:spPr bwMode="auto">
          <a:xfrm>
            <a:off x="838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algn="ctr" eaLnBrk="0" hangingPunct="0">
              <a:spcBef>
                <a:spcPct val="20000"/>
              </a:spcBef>
              <a:defRPr sz="1400">
                <a:solidFill>
                  <a:srgbClr val="010000"/>
                </a:solidFill>
                <a:latin typeface="+mn-lt"/>
              </a:defRPr>
            </a:lvl1pPr>
          </a:lstStyle>
          <a:p>
            <a:pPr>
              <a:defRPr/>
            </a:pPr>
            <a:endParaRPr lang="en-US"/>
          </a:p>
        </p:txBody>
      </p:sp>
      <p:sp>
        <p:nvSpPr>
          <p:cNvPr id="194569" name="Rectangle 9"/>
          <p:cNvSpPr>
            <a:spLocks noGrp="1" noChangeArrowheads="1"/>
          </p:cNvSpPr>
          <p:nvPr>
            <p:ph type="sldNum" sz="quarter" idx="4"/>
          </p:nvPr>
        </p:nvSpPr>
        <p:spPr bwMode="auto">
          <a:xfrm>
            <a:off x="3733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algn="r" eaLnBrk="0" hangingPunct="0">
              <a:spcBef>
                <a:spcPct val="20000"/>
              </a:spcBef>
              <a:defRPr sz="1400">
                <a:solidFill>
                  <a:srgbClr val="010000"/>
                </a:solidFill>
                <a:latin typeface="+mn-lt"/>
              </a:defRPr>
            </a:lvl1pPr>
          </a:lstStyle>
          <a:p>
            <a:pPr>
              <a:defRPr/>
            </a:pPr>
            <a:fld id="{085FDDCD-295A-49FE-B134-DABB9E677D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08" r:id="rId1"/>
    <p:sldLayoutId id="2147484471" r:id="rId2"/>
    <p:sldLayoutId id="2147484472" r:id="rId3"/>
    <p:sldLayoutId id="2147484473" r:id="rId4"/>
    <p:sldLayoutId id="2147484474" r:id="rId5"/>
    <p:sldLayoutId id="2147484475" r:id="rId6"/>
    <p:sldLayoutId id="2147484476" r:id="rId7"/>
    <p:sldLayoutId id="2147484477" r:id="rId8"/>
    <p:sldLayoutId id="2147484478" r:id="rId9"/>
    <p:sldLayoutId id="2147484479" r:id="rId10"/>
    <p:sldLayoutId id="2147484480" r:id="rId11"/>
  </p:sldLayoutIdLst>
  <p:txStyles>
    <p:titleStyle>
      <a:lvl1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mj-lt"/>
          <a:ea typeface="+mj-ea"/>
          <a:cs typeface="+mj-cs"/>
        </a:defRPr>
      </a:lvl1pPr>
      <a:lvl2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2pPr>
      <a:lvl3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3pPr>
      <a:lvl4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4pPr>
      <a:lvl5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5pPr>
      <a:lvl6pPr marL="457200" algn="l" rtl="0" fontAlgn="base">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6pPr>
      <a:lvl7pPr marL="914400" algn="l" rtl="0" fontAlgn="base">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7pPr>
      <a:lvl8pPr marL="1371600" algn="l" rtl="0" fontAlgn="base">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8pPr>
      <a:lvl9pPr marL="1828800" algn="l" rtl="0" fontAlgn="base">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60000"/>
        </a:spcBef>
        <a:spcAft>
          <a:spcPct val="0"/>
        </a:spcAft>
        <a:buClr>
          <a:schemeClr val="tx1"/>
        </a:buClr>
        <a:buChar char="•"/>
        <a:defRPr kumimoji="1" sz="30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40000"/>
        </a:spcBef>
        <a:spcAft>
          <a:spcPct val="0"/>
        </a:spcAft>
        <a:buClr>
          <a:schemeClr val="tx1"/>
        </a:buClr>
        <a:buChar char="–"/>
        <a:defRPr kumimoji="1" sz="2600">
          <a:solidFill>
            <a:schemeClr val="tx1"/>
          </a:solidFill>
          <a:effectLst>
            <a:outerShdw blurRad="38100" dist="38100" dir="2700000" algn="tl">
              <a:srgbClr val="FFFFFF"/>
            </a:outerShdw>
          </a:effectLst>
          <a:latin typeface="+mn-lt"/>
        </a:defRPr>
      </a:lvl2pPr>
      <a:lvl3pPr marL="1143000" indent="-228600" algn="l" rtl="0" eaLnBrk="0" fontAlgn="base" hangingPunct="0">
        <a:lnSpc>
          <a:spcPct val="95000"/>
        </a:lnSpc>
        <a:spcBef>
          <a:spcPct val="35000"/>
        </a:spcBef>
        <a:spcAft>
          <a:spcPct val="0"/>
        </a:spcAft>
        <a:buChar char="•"/>
        <a:defRPr kumimoji="1" sz="2400">
          <a:solidFill>
            <a:schemeClr val="tx1"/>
          </a:solidFill>
          <a:effectLst>
            <a:outerShdw blurRad="38100" dist="38100" dir="2700000" algn="tl">
              <a:srgbClr val="FFFFFF"/>
            </a:outerShdw>
          </a:effectLst>
          <a:latin typeface="+mn-lt"/>
        </a:defRPr>
      </a:lvl3pPr>
      <a:lvl4pPr marL="1600200" indent="-228600" algn="l" rtl="0" eaLnBrk="0" fontAlgn="base" hangingPunct="0">
        <a:lnSpc>
          <a:spcPct val="75000"/>
        </a:lnSpc>
        <a:spcBef>
          <a:spcPct val="30000"/>
        </a:spcBef>
        <a:spcAft>
          <a:spcPct val="0"/>
        </a:spcAft>
        <a:buChar char="–"/>
        <a:defRPr kumimoji="1" sz="2000">
          <a:solidFill>
            <a:schemeClr val="tx1"/>
          </a:solidFill>
          <a:effectLst>
            <a:outerShdw blurRad="38100" dist="38100" dir="2700000" algn="tl">
              <a:srgbClr val="FFFFFF"/>
            </a:outerShdw>
          </a:effectLst>
          <a:latin typeface="+mn-lt"/>
        </a:defRPr>
      </a:lvl4pPr>
      <a:lvl5pPr marL="2057400" indent="-228600" algn="l" rtl="0" eaLnBrk="0" fontAlgn="base" hangingPunct="0">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5pPr>
      <a:lvl6pPr marL="2514600" indent="-228600" algn="l" rtl="0" fontAlgn="base">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6pPr>
      <a:lvl7pPr marL="2971800" indent="-228600" algn="l" rtl="0" fontAlgn="base">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7pPr>
      <a:lvl8pPr marL="3429000" indent="-228600" algn="l" rtl="0" fontAlgn="base">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8pPr>
      <a:lvl9pPr marL="3886200" indent="-228600" algn="l" rtl="0" fontAlgn="base">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0" y="-4763"/>
            <a:ext cx="1063625" cy="6858001"/>
            <a:chOff x="0" y="-3"/>
            <a:chExt cx="670" cy="4320"/>
          </a:xfrm>
        </p:grpSpPr>
        <p:grpSp>
          <p:nvGrpSpPr>
            <p:cNvPr id="6152" name="Group 3"/>
            <p:cNvGrpSpPr>
              <a:grpSpLocks/>
            </p:cNvGrpSpPr>
            <p:nvPr/>
          </p:nvGrpSpPr>
          <p:grpSpPr bwMode="auto">
            <a:xfrm rot="16200000" flipH="1">
              <a:off x="-1815" y="1838"/>
              <a:ext cx="4320" cy="638"/>
              <a:chOff x="-2" y="1562"/>
              <a:chExt cx="5762" cy="638"/>
            </a:xfrm>
          </p:grpSpPr>
          <p:sp>
            <p:nvSpPr>
              <p:cNvPr id="6155"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6156" name="Freeform 5"/>
              <p:cNvSpPr>
                <a:spLocks/>
              </p:cNvSpPr>
              <p:nvPr/>
            </p:nvSpPr>
            <p:spPr bwMode="ltGray">
              <a:xfrm rot="-5400000">
                <a:off x="1323"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6157"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6158" name="Freeform 7"/>
              <p:cNvSpPr>
                <a:spLocks/>
              </p:cNvSpPr>
              <p:nvPr/>
            </p:nvSpPr>
            <p:spPr bwMode="ltGray">
              <a:xfrm rot="-5400000">
                <a:off x="-57" y="175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6159"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6160"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6161" name="Freeform 10"/>
              <p:cNvSpPr>
                <a:spLocks/>
              </p:cNvSpPr>
              <p:nvPr/>
            </p:nvSpPr>
            <p:spPr bwMode="ltGray">
              <a:xfrm rot="-5400000">
                <a:off x="156" y="1726"/>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6162" name="Freeform 11"/>
              <p:cNvSpPr>
                <a:spLocks/>
              </p:cNvSpPr>
              <p:nvPr/>
            </p:nvSpPr>
            <p:spPr bwMode="ltGray">
              <a:xfrm rot="-5400000">
                <a:off x="3211" y="1664"/>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6163"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6164" name="Freeform 13"/>
              <p:cNvSpPr>
                <a:spLocks/>
              </p:cNvSpPr>
              <p:nvPr/>
            </p:nvSpPr>
            <p:spPr bwMode="ltGray">
              <a:xfrm rot="-5400000">
                <a:off x="1830" y="1747"/>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6165"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6166" name="Freeform 15"/>
              <p:cNvSpPr>
                <a:spLocks/>
              </p:cNvSpPr>
              <p:nvPr/>
            </p:nvSpPr>
            <p:spPr bwMode="ltGray">
              <a:xfrm rot="-5400000">
                <a:off x="2330" y="1694"/>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6167"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6168" name="Freeform 17"/>
              <p:cNvSpPr>
                <a:spLocks/>
              </p:cNvSpPr>
              <p:nvPr/>
            </p:nvSpPr>
            <p:spPr bwMode="ltGray">
              <a:xfrm rot="-5400000">
                <a:off x="4077"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6169"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6170" name="Freeform 19"/>
              <p:cNvSpPr>
                <a:spLocks/>
              </p:cNvSpPr>
              <p:nvPr/>
            </p:nvSpPr>
            <p:spPr bwMode="ltGray">
              <a:xfrm rot="-5400000">
                <a:off x="4584" y="1747"/>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617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6172" name="Freeform 21"/>
              <p:cNvSpPr>
                <a:spLocks/>
              </p:cNvSpPr>
              <p:nvPr/>
            </p:nvSpPr>
            <p:spPr bwMode="ltGray">
              <a:xfrm rot="-5400000">
                <a:off x="5084" y="1694"/>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6173"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615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15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614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000000"/>
                </a:solidFill>
                <a:latin typeface="+mn-lt"/>
              </a:defRPr>
            </a:lvl1pPr>
          </a:lstStyle>
          <a:p>
            <a:pPr>
              <a:defRPr/>
            </a:pPr>
            <a:endParaRPr lang="en-US"/>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0000"/>
                </a:solidFill>
                <a:latin typeface="+mn-lt"/>
              </a:defRPr>
            </a:lvl1pPr>
          </a:lstStyle>
          <a:p>
            <a:pPr>
              <a:defRPr/>
            </a:pPr>
            <a:endParaRPr lang="en-US"/>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000000"/>
                </a:solidFill>
                <a:latin typeface="+mn-lt"/>
              </a:defRPr>
            </a:lvl1pPr>
          </a:lstStyle>
          <a:p>
            <a:pPr>
              <a:defRPr/>
            </a:pPr>
            <a:fld id="{4F4BBF1F-D87F-4A67-9203-45E08A1EA73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09" r:id="rId1"/>
    <p:sldLayoutId id="2147484481" r:id="rId2"/>
    <p:sldLayoutId id="2147484482" r:id="rId3"/>
    <p:sldLayoutId id="2147484483" r:id="rId4"/>
    <p:sldLayoutId id="2147484484" r:id="rId5"/>
    <p:sldLayoutId id="2147484485" r:id="rId6"/>
    <p:sldLayoutId id="2147484486" r:id="rId7"/>
    <p:sldLayoutId id="2147484487" r:id="rId8"/>
    <p:sldLayoutId id="2147484488" r:id="rId9"/>
    <p:sldLayoutId id="2147484489" r:id="rId10"/>
    <p:sldLayoutId id="2147484490" r:id="rId11"/>
    <p:sldLayoutId id="2147484491" r:id="rId12"/>
    <p:sldLayoutId id="2147484492" r:id="rId13"/>
  </p:sldLayoutIdLst>
  <p:timing>
    <p:tnLst>
      <p:par>
        <p:cTn id="1" dur="indefinite" restart="never" nodeType="tmRoot"/>
      </p:par>
    </p:tnLst>
  </p:timing>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185812434 h 720"/>
                  <a:gd name="T4" fmla="*/ 59 w 1000"/>
                  <a:gd name="T5" fmla="*/ 185812434 h 720"/>
                  <a:gd name="T6" fmla="*/ 59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38" name="Freeform 7"/>
              <p:cNvSpPr>
                <a:spLocks/>
              </p:cNvSpPr>
              <p:nvPr/>
            </p:nvSpPr>
            <p:spPr bwMode="ltGray">
              <a:xfrm rot="-5400000">
                <a:off x="-57" y="1752"/>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a:solidFill>
                    <a:srgbClr val="000000"/>
                  </a:solidFill>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511 h 272"/>
                  <a:gd name="T4" fmla="*/ 240 w 624"/>
                  <a:gd name="T5" fmla="*/ 1334 h 272"/>
                  <a:gd name="T6" fmla="*/ 624 w 624"/>
                  <a:gd name="T7" fmla="*/ 15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1" name="Freeform 10"/>
              <p:cNvSpPr>
                <a:spLocks/>
              </p:cNvSpPr>
              <p:nvPr/>
            </p:nvSpPr>
            <p:spPr bwMode="ltGray">
              <a:xfrm rot="-5400000">
                <a:off x="156" y="1726"/>
                <a:ext cx="632" cy="315"/>
              </a:xfrm>
              <a:custGeom>
                <a:avLst/>
                <a:gdLst>
                  <a:gd name="T0" fmla="*/ 8 w 632"/>
                  <a:gd name="T1" fmla="*/ 20 h 362"/>
                  <a:gd name="T2" fmla="*/ 8 w 632"/>
                  <a:gd name="T3" fmla="*/ 137 h 362"/>
                  <a:gd name="T4" fmla="*/ 248 w 632"/>
                  <a:gd name="T5" fmla="*/ 137 h 362"/>
                  <a:gd name="T6" fmla="*/ 632 w 632"/>
                  <a:gd name="T7" fmla="*/ 137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4" name="Freeform 13"/>
              <p:cNvSpPr>
                <a:spLocks/>
              </p:cNvSpPr>
              <p:nvPr/>
            </p:nvSpPr>
            <p:spPr bwMode="ltGray">
              <a:xfrm rot="-5400000">
                <a:off x="1830"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a:solidFill>
                    <a:srgbClr val="000000"/>
                  </a:solidFill>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7" name="Freeform 16"/>
              <p:cNvSpPr>
                <a:spLocks/>
              </p:cNvSpPr>
              <p:nvPr/>
            </p:nvSpPr>
            <p:spPr bwMode="ltGray">
              <a:xfrm rot="-5400000">
                <a:off x="2043"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50" name="Freeform 19"/>
              <p:cNvSpPr>
                <a:spLocks/>
              </p:cNvSpPr>
              <p:nvPr/>
            </p:nvSpPr>
            <p:spPr bwMode="ltGray">
              <a:xfrm rot="-5400000">
                <a:off x="4584"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a:solidFill>
                    <a:srgbClr val="000000"/>
                  </a:solidFill>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53" name="Freeform 22"/>
              <p:cNvSpPr>
                <a:spLocks/>
              </p:cNvSpPr>
              <p:nvPr/>
            </p:nvSpPr>
            <p:spPr bwMode="ltGray">
              <a:xfrm rot="-5400000">
                <a:off x="4797"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grpSp>
        <p:sp>
          <p:nvSpPr>
            <p:cNvPr id="1033" name="Freeform 23"/>
            <p:cNvSpPr>
              <a:spLocks/>
            </p:cNvSpPr>
            <p:nvPr/>
          </p:nvSpPr>
          <p:spPr bwMode="ltGray">
            <a:xfrm rot="16200000" flipH="1">
              <a:off x="-1954" y="1951"/>
              <a:ext cx="4320" cy="412"/>
            </a:xfrm>
            <a:custGeom>
              <a:avLst/>
              <a:gdLst>
                <a:gd name="T0" fmla="*/ 0 w 5762"/>
                <a:gd name="T1" fmla="*/ 295 h 385"/>
                <a:gd name="T2" fmla="*/ 1023 w 5762"/>
                <a:gd name="T3" fmla="*/ 281 h 385"/>
                <a:gd name="T4" fmla="*/ 1023 w 5762"/>
                <a:gd name="T5" fmla="*/ 4 h 385"/>
                <a:gd name="T6" fmla="*/ 0 w 5762"/>
                <a:gd name="T7" fmla="*/ 0 h 385"/>
                <a:gd name="T8" fmla="*/ 0 w 5762"/>
                <a:gd name="T9" fmla="*/ 29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a:solidFill>
                  <a:srgbClr val="000000"/>
                </a:solidFill>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3 w 5761"/>
                <a:gd name="T3" fmla="*/ 0 h 189"/>
                <a:gd name="T4" fmla="*/ 1023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a:solidFill>
                  <a:srgbClr val="000000"/>
                </a:solidFill>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pPr eaLnBrk="0" hangingPunct="0">
              <a:defRPr/>
            </a:pPr>
            <a:endParaRPr lang="en-US">
              <a:solidFill>
                <a:srgbClr val="000000"/>
              </a:solidFill>
            </a:endParaRPr>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pPr eaLnBrk="0" hangingPunct="0">
              <a:defRPr/>
            </a:pPr>
            <a:endParaRPr lang="en-US">
              <a:solidFill>
                <a:srgbClr val="000000"/>
              </a:solidFill>
            </a:endParaRPr>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pPr eaLnBrk="0" hangingPunct="0">
              <a:defRPr/>
            </a:pPr>
            <a:fld id="{B19FB11B-A684-4372-83EF-3BF6DDBB143E}"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497393931"/>
      </p:ext>
    </p:extLst>
  </p:cSld>
  <p:clrMap bg1="lt1" tx1="dk1" bg2="lt2" tx2="dk2" accent1="accent1" accent2="accent2" accent3="accent3" accent4="accent4" accent5="accent5" accent6="accent6" hlink="hlink" folHlink="folHlink"/>
  <p:sldLayoutIdLst>
    <p:sldLayoutId id="2147484511"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 id="2147484522" r:id="rId12"/>
    <p:sldLayoutId id="2147484523" r:id="rId13"/>
  </p:sldLayoutIdLst>
  <p:timing>
    <p:tnLst>
      <p:par>
        <p:cTn id="1" dur="indefinite" restart="never" nodeType="tmRoot"/>
      </p:par>
    </p:tnLst>
  </p:timing>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0" y="-4763"/>
            <a:ext cx="1063625" cy="6858001"/>
            <a:chOff x="0" y="-3"/>
            <a:chExt cx="670" cy="4320"/>
          </a:xfrm>
        </p:grpSpPr>
        <p:grpSp>
          <p:nvGrpSpPr>
            <p:cNvPr id="6152" name="Group 3"/>
            <p:cNvGrpSpPr>
              <a:grpSpLocks/>
            </p:cNvGrpSpPr>
            <p:nvPr/>
          </p:nvGrpSpPr>
          <p:grpSpPr bwMode="auto">
            <a:xfrm rot="16200000" flipH="1">
              <a:off x="-1815" y="1838"/>
              <a:ext cx="4320" cy="638"/>
              <a:chOff x="-2" y="1562"/>
              <a:chExt cx="5762" cy="638"/>
            </a:xfrm>
          </p:grpSpPr>
          <p:sp>
            <p:nvSpPr>
              <p:cNvPr id="6155"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6156" name="Freeform 5"/>
              <p:cNvSpPr>
                <a:spLocks/>
              </p:cNvSpPr>
              <p:nvPr/>
            </p:nvSpPr>
            <p:spPr bwMode="ltGray">
              <a:xfrm rot="-5400000">
                <a:off x="1323" y="1669"/>
                <a:ext cx="624" cy="421"/>
              </a:xfrm>
              <a:custGeom>
                <a:avLst/>
                <a:gdLst>
                  <a:gd name="T0" fmla="*/ 0 w 624"/>
                  <a:gd name="T1" fmla="*/ 0 h 317"/>
                  <a:gd name="T2" fmla="*/ 0 w 624"/>
                  <a:gd name="T3" fmla="*/ 79123 h 317"/>
                  <a:gd name="T4" fmla="*/ 624 w 624"/>
                  <a:gd name="T5" fmla="*/ 7912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6157" name="Freeform 6"/>
              <p:cNvSpPr>
                <a:spLocks/>
              </p:cNvSpPr>
              <p:nvPr/>
            </p:nvSpPr>
            <p:spPr bwMode="ltGray">
              <a:xfrm rot="-5400000">
                <a:off x="982" y="1669"/>
                <a:ext cx="624" cy="422"/>
              </a:xfrm>
              <a:custGeom>
                <a:avLst/>
                <a:gdLst>
                  <a:gd name="T0" fmla="*/ 0 w 624"/>
                  <a:gd name="T1" fmla="*/ 0 h 317"/>
                  <a:gd name="T2" fmla="*/ 0 w 624"/>
                  <a:gd name="T3" fmla="*/ 83170 h 317"/>
                  <a:gd name="T4" fmla="*/ 624 w 624"/>
                  <a:gd name="T5" fmla="*/ 8317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6158" name="Freeform 7"/>
              <p:cNvSpPr>
                <a:spLocks/>
              </p:cNvSpPr>
              <p:nvPr/>
            </p:nvSpPr>
            <p:spPr bwMode="ltGray">
              <a:xfrm rot="-5400000">
                <a:off x="-57" y="1752"/>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6159" name="Freeform 8"/>
              <p:cNvSpPr>
                <a:spLocks/>
              </p:cNvSpPr>
              <p:nvPr/>
            </p:nvSpPr>
            <p:spPr bwMode="ltGray">
              <a:xfrm rot="-5400000">
                <a:off x="664" y="1733"/>
                <a:ext cx="624" cy="294"/>
              </a:xfrm>
              <a:custGeom>
                <a:avLst/>
                <a:gdLst>
                  <a:gd name="T0" fmla="*/ 0 w 624"/>
                  <a:gd name="T1" fmla="*/ 0 h 317"/>
                  <a:gd name="T2" fmla="*/ 0 w 624"/>
                  <a:gd name="T3" fmla="*/ 60 h 317"/>
                  <a:gd name="T4" fmla="*/ 624 w 624"/>
                  <a:gd name="T5" fmla="*/ 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6160" name="Freeform 9"/>
              <p:cNvSpPr>
                <a:spLocks/>
              </p:cNvSpPr>
              <p:nvPr/>
            </p:nvSpPr>
            <p:spPr bwMode="ltGray">
              <a:xfrm rot="-5400000">
                <a:off x="442" y="1699"/>
                <a:ext cx="624" cy="362"/>
              </a:xfrm>
              <a:custGeom>
                <a:avLst/>
                <a:gdLst>
                  <a:gd name="T0" fmla="*/ 0 w 624"/>
                  <a:gd name="T1" fmla="*/ 0 h 272"/>
                  <a:gd name="T2" fmla="*/ 0 w 624"/>
                  <a:gd name="T3" fmla="*/ 82615 h 272"/>
                  <a:gd name="T4" fmla="*/ 240 w 624"/>
                  <a:gd name="T5" fmla="*/ 72936 h 272"/>
                  <a:gd name="T6" fmla="*/ 624 w 624"/>
                  <a:gd name="T7" fmla="*/ 8261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6161" name="Freeform 10"/>
              <p:cNvSpPr>
                <a:spLocks/>
              </p:cNvSpPr>
              <p:nvPr/>
            </p:nvSpPr>
            <p:spPr bwMode="ltGray">
              <a:xfrm rot="-5400000">
                <a:off x="156" y="1726"/>
                <a:ext cx="632" cy="315"/>
              </a:xfrm>
              <a:custGeom>
                <a:avLst/>
                <a:gdLst>
                  <a:gd name="T0" fmla="*/ 8 w 632"/>
                  <a:gd name="T1" fmla="*/ 3 h 362"/>
                  <a:gd name="T2" fmla="*/ 8 w 632"/>
                  <a:gd name="T3" fmla="*/ 19 h 362"/>
                  <a:gd name="T4" fmla="*/ 248 w 632"/>
                  <a:gd name="T5" fmla="*/ 19 h 362"/>
                  <a:gd name="T6" fmla="*/ 632 w 632"/>
                  <a:gd name="T7" fmla="*/ 19 h 362"/>
                  <a:gd name="T8" fmla="*/ 632 w 632"/>
                  <a:gd name="T9" fmla="*/ 3 h 362"/>
                  <a:gd name="T10" fmla="*/ 104 w 632"/>
                  <a:gd name="T11" fmla="*/ 3 h 362"/>
                  <a:gd name="T12" fmla="*/ 8 w 632"/>
                  <a:gd name="T13" fmla="*/ 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6162" name="Freeform 11"/>
              <p:cNvSpPr>
                <a:spLocks/>
              </p:cNvSpPr>
              <p:nvPr/>
            </p:nvSpPr>
            <p:spPr bwMode="ltGray">
              <a:xfrm rot="-5400000">
                <a:off x="3211" y="1664"/>
                <a:ext cx="624" cy="421"/>
              </a:xfrm>
              <a:custGeom>
                <a:avLst/>
                <a:gdLst>
                  <a:gd name="T0" fmla="*/ 0 w 624"/>
                  <a:gd name="T1" fmla="*/ 0 h 317"/>
                  <a:gd name="T2" fmla="*/ 0 w 624"/>
                  <a:gd name="T3" fmla="*/ 79123 h 317"/>
                  <a:gd name="T4" fmla="*/ 624 w 624"/>
                  <a:gd name="T5" fmla="*/ 7912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6163" name="Freeform 12"/>
              <p:cNvSpPr>
                <a:spLocks/>
              </p:cNvSpPr>
              <p:nvPr/>
            </p:nvSpPr>
            <p:spPr bwMode="ltGray">
              <a:xfrm rot="-5400000">
                <a:off x="2870" y="1664"/>
                <a:ext cx="624" cy="422"/>
              </a:xfrm>
              <a:custGeom>
                <a:avLst/>
                <a:gdLst>
                  <a:gd name="T0" fmla="*/ 0 w 624"/>
                  <a:gd name="T1" fmla="*/ 0 h 317"/>
                  <a:gd name="T2" fmla="*/ 0 w 624"/>
                  <a:gd name="T3" fmla="*/ 83170 h 317"/>
                  <a:gd name="T4" fmla="*/ 624 w 624"/>
                  <a:gd name="T5" fmla="*/ 8317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6164" name="Freeform 13"/>
              <p:cNvSpPr>
                <a:spLocks/>
              </p:cNvSpPr>
              <p:nvPr/>
            </p:nvSpPr>
            <p:spPr bwMode="ltGray">
              <a:xfrm rot="-5400000">
                <a:off x="1830" y="1747"/>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6165" name="Freeform 14"/>
              <p:cNvSpPr>
                <a:spLocks/>
              </p:cNvSpPr>
              <p:nvPr/>
            </p:nvSpPr>
            <p:spPr bwMode="ltGray">
              <a:xfrm rot="-5400000">
                <a:off x="2551" y="1728"/>
                <a:ext cx="624" cy="294"/>
              </a:xfrm>
              <a:custGeom>
                <a:avLst/>
                <a:gdLst>
                  <a:gd name="T0" fmla="*/ 0 w 624"/>
                  <a:gd name="T1" fmla="*/ 0 h 317"/>
                  <a:gd name="T2" fmla="*/ 0 w 624"/>
                  <a:gd name="T3" fmla="*/ 60 h 317"/>
                  <a:gd name="T4" fmla="*/ 624 w 624"/>
                  <a:gd name="T5" fmla="*/ 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6166" name="Freeform 15"/>
              <p:cNvSpPr>
                <a:spLocks/>
              </p:cNvSpPr>
              <p:nvPr/>
            </p:nvSpPr>
            <p:spPr bwMode="ltGray">
              <a:xfrm rot="-5400000">
                <a:off x="2330" y="1694"/>
                <a:ext cx="624" cy="361"/>
              </a:xfrm>
              <a:custGeom>
                <a:avLst/>
                <a:gdLst>
                  <a:gd name="T0" fmla="*/ 0 w 624"/>
                  <a:gd name="T1" fmla="*/ 0 h 272"/>
                  <a:gd name="T2" fmla="*/ 0 w 624"/>
                  <a:gd name="T3" fmla="*/ 78167 h 272"/>
                  <a:gd name="T4" fmla="*/ 240 w 624"/>
                  <a:gd name="T5" fmla="*/ 69106 h 272"/>
                  <a:gd name="T6" fmla="*/ 624 w 624"/>
                  <a:gd name="T7" fmla="*/ 781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6167" name="Freeform 16"/>
              <p:cNvSpPr>
                <a:spLocks/>
              </p:cNvSpPr>
              <p:nvPr/>
            </p:nvSpPr>
            <p:spPr bwMode="ltGray">
              <a:xfrm rot="-5400000">
                <a:off x="2043" y="1721"/>
                <a:ext cx="632" cy="316"/>
              </a:xfrm>
              <a:custGeom>
                <a:avLst/>
                <a:gdLst>
                  <a:gd name="T0" fmla="*/ 8 w 632"/>
                  <a:gd name="T1" fmla="*/ 3 h 362"/>
                  <a:gd name="T2" fmla="*/ 8 w 632"/>
                  <a:gd name="T3" fmla="*/ 21 h 362"/>
                  <a:gd name="T4" fmla="*/ 248 w 632"/>
                  <a:gd name="T5" fmla="*/ 21 h 362"/>
                  <a:gd name="T6" fmla="*/ 632 w 632"/>
                  <a:gd name="T7" fmla="*/ 21 h 362"/>
                  <a:gd name="T8" fmla="*/ 632 w 632"/>
                  <a:gd name="T9" fmla="*/ 3 h 362"/>
                  <a:gd name="T10" fmla="*/ 104 w 632"/>
                  <a:gd name="T11" fmla="*/ 3 h 362"/>
                  <a:gd name="T12" fmla="*/ 8 w 632"/>
                  <a:gd name="T13" fmla="*/ 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6168" name="Freeform 17"/>
              <p:cNvSpPr>
                <a:spLocks/>
              </p:cNvSpPr>
              <p:nvPr/>
            </p:nvSpPr>
            <p:spPr bwMode="ltGray">
              <a:xfrm rot="-5400000">
                <a:off x="4077" y="1669"/>
                <a:ext cx="624" cy="421"/>
              </a:xfrm>
              <a:custGeom>
                <a:avLst/>
                <a:gdLst>
                  <a:gd name="T0" fmla="*/ 0 w 624"/>
                  <a:gd name="T1" fmla="*/ 0 h 317"/>
                  <a:gd name="T2" fmla="*/ 0 w 624"/>
                  <a:gd name="T3" fmla="*/ 79123 h 317"/>
                  <a:gd name="T4" fmla="*/ 624 w 624"/>
                  <a:gd name="T5" fmla="*/ 7912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6169" name="Freeform 18"/>
              <p:cNvSpPr>
                <a:spLocks/>
              </p:cNvSpPr>
              <p:nvPr/>
            </p:nvSpPr>
            <p:spPr bwMode="ltGray">
              <a:xfrm rot="-5400000">
                <a:off x="3736" y="1669"/>
                <a:ext cx="624" cy="422"/>
              </a:xfrm>
              <a:custGeom>
                <a:avLst/>
                <a:gdLst>
                  <a:gd name="T0" fmla="*/ 0 w 624"/>
                  <a:gd name="T1" fmla="*/ 0 h 317"/>
                  <a:gd name="T2" fmla="*/ 0 w 624"/>
                  <a:gd name="T3" fmla="*/ 83170 h 317"/>
                  <a:gd name="T4" fmla="*/ 624 w 624"/>
                  <a:gd name="T5" fmla="*/ 8317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6170" name="Freeform 19"/>
              <p:cNvSpPr>
                <a:spLocks/>
              </p:cNvSpPr>
              <p:nvPr/>
            </p:nvSpPr>
            <p:spPr bwMode="ltGray">
              <a:xfrm rot="-5400000">
                <a:off x="4584" y="1747"/>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617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6172" name="Freeform 21"/>
              <p:cNvSpPr>
                <a:spLocks/>
              </p:cNvSpPr>
              <p:nvPr/>
            </p:nvSpPr>
            <p:spPr bwMode="ltGray">
              <a:xfrm rot="-5400000">
                <a:off x="5084" y="1694"/>
                <a:ext cx="624" cy="361"/>
              </a:xfrm>
              <a:custGeom>
                <a:avLst/>
                <a:gdLst>
                  <a:gd name="T0" fmla="*/ 0 w 624"/>
                  <a:gd name="T1" fmla="*/ 0 h 272"/>
                  <a:gd name="T2" fmla="*/ 0 w 624"/>
                  <a:gd name="T3" fmla="*/ 78167 h 272"/>
                  <a:gd name="T4" fmla="*/ 240 w 624"/>
                  <a:gd name="T5" fmla="*/ 69106 h 272"/>
                  <a:gd name="T6" fmla="*/ 624 w 624"/>
                  <a:gd name="T7" fmla="*/ 781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6173" name="Freeform 22"/>
              <p:cNvSpPr>
                <a:spLocks/>
              </p:cNvSpPr>
              <p:nvPr/>
            </p:nvSpPr>
            <p:spPr bwMode="ltGray">
              <a:xfrm rot="-5400000">
                <a:off x="4797" y="1721"/>
                <a:ext cx="632" cy="316"/>
              </a:xfrm>
              <a:custGeom>
                <a:avLst/>
                <a:gdLst>
                  <a:gd name="T0" fmla="*/ 8 w 632"/>
                  <a:gd name="T1" fmla="*/ 3 h 362"/>
                  <a:gd name="T2" fmla="*/ 8 w 632"/>
                  <a:gd name="T3" fmla="*/ 21 h 362"/>
                  <a:gd name="T4" fmla="*/ 248 w 632"/>
                  <a:gd name="T5" fmla="*/ 21 h 362"/>
                  <a:gd name="T6" fmla="*/ 632 w 632"/>
                  <a:gd name="T7" fmla="*/ 21 h 362"/>
                  <a:gd name="T8" fmla="*/ 632 w 632"/>
                  <a:gd name="T9" fmla="*/ 3 h 362"/>
                  <a:gd name="T10" fmla="*/ 104 w 632"/>
                  <a:gd name="T11" fmla="*/ 3 h 362"/>
                  <a:gd name="T12" fmla="*/ 8 w 632"/>
                  <a:gd name="T13" fmla="*/ 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grpSp>
        <p:sp>
          <p:nvSpPr>
            <p:cNvPr id="6153" name="Freeform 23"/>
            <p:cNvSpPr>
              <a:spLocks/>
            </p:cNvSpPr>
            <p:nvPr/>
          </p:nvSpPr>
          <p:spPr bwMode="ltGray">
            <a:xfrm rot="16200000" flipH="1">
              <a:off x="-1954" y="1951"/>
              <a:ext cx="4320" cy="412"/>
            </a:xfrm>
            <a:custGeom>
              <a:avLst/>
              <a:gdLst>
                <a:gd name="T0" fmla="*/ 0 w 5762"/>
                <a:gd name="T1" fmla="*/ 763 h 385"/>
                <a:gd name="T2" fmla="*/ 18 w 5762"/>
                <a:gd name="T3" fmla="*/ 729 h 385"/>
                <a:gd name="T4" fmla="*/ 18 w 5762"/>
                <a:gd name="T5" fmla="*/ 4 h 385"/>
                <a:gd name="T6" fmla="*/ 0 w 5762"/>
                <a:gd name="T7" fmla="*/ 0 h 385"/>
                <a:gd name="T8" fmla="*/ 0 w 5762"/>
                <a:gd name="T9" fmla="*/ 763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1800" smtClean="0">
                <a:solidFill>
                  <a:srgbClr val="000000"/>
                </a:solidFill>
                <a:latin typeface="Verdana" pitchFamily="34" charset="0"/>
              </a:endParaRPr>
            </a:p>
          </p:txBody>
        </p:sp>
        <p:sp>
          <p:nvSpPr>
            <p:cNvPr id="6154" name="Freeform 24"/>
            <p:cNvSpPr>
              <a:spLocks/>
            </p:cNvSpPr>
            <p:nvPr/>
          </p:nvSpPr>
          <p:spPr bwMode="ltGray">
            <a:xfrm rot="16200000" flipH="1">
              <a:off x="-1584" y="2062"/>
              <a:ext cx="4319" cy="189"/>
            </a:xfrm>
            <a:custGeom>
              <a:avLst/>
              <a:gdLst>
                <a:gd name="T0" fmla="*/ 0 w 5761"/>
                <a:gd name="T1" fmla="*/ 28 h 189"/>
                <a:gd name="T2" fmla="*/ 18 w 5761"/>
                <a:gd name="T3" fmla="*/ 0 h 189"/>
                <a:gd name="T4" fmla="*/ 18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1800" smtClean="0">
                <a:solidFill>
                  <a:srgbClr val="000000"/>
                </a:solidFill>
                <a:latin typeface="Verdana" pitchFamily="34" charset="0"/>
              </a:endParaRPr>
            </a:p>
          </p:txBody>
        </p:sp>
      </p:grpSp>
      <p:sp>
        <p:nvSpPr>
          <p:cNvPr id="614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000000"/>
                </a:solidFill>
                <a:latin typeface="+mn-lt"/>
              </a:defRPr>
            </a:lvl1pPr>
          </a:lstStyle>
          <a:p>
            <a:pPr>
              <a:defRPr/>
            </a:pPr>
            <a:endParaRPr lang="en-US"/>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0000"/>
                </a:solidFill>
                <a:latin typeface="+mn-lt"/>
              </a:defRPr>
            </a:lvl1pPr>
          </a:lstStyle>
          <a:p>
            <a:pPr>
              <a:defRPr/>
            </a:pPr>
            <a:endParaRPr lang="en-US"/>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000000"/>
                </a:solidFill>
                <a:latin typeface="+mn-lt"/>
              </a:defRPr>
            </a:lvl1pPr>
          </a:lstStyle>
          <a:p>
            <a:pPr>
              <a:defRPr/>
            </a:pPr>
            <a:fld id="{A262A73D-0AA9-4064-8A5E-855E48513D13}" type="slidenum">
              <a:rPr lang="en-US"/>
              <a:pPr>
                <a:defRPr/>
              </a:pPr>
              <a:t>‹#›</a:t>
            </a:fld>
            <a:endParaRPr lang="en-US"/>
          </a:p>
        </p:txBody>
      </p:sp>
    </p:spTree>
    <p:extLst>
      <p:ext uri="{BB962C8B-B14F-4D97-AF65-F5344CB8AC3E}">
        <p14:creationId xmlns:p14="http://schemas.microsoft.com/office/powerpoint/2010/main" val="849047413"/>
      </p:ext>
    </p:extLst>
  </p:cSld>
  <p:clrMap bg1="lt1" tx1="dk1" bg2="lt2" tx2="dk2" accent1="accent1" accent2="accent2" accent3="accent3" accent4="accent4" accent5="accent5" accent6="accent6" hlink="hlink" folHlink="folHlink"/>
  <p:sldLayoutIdLst>
    <p:sldLayoutId id="2147484525" r:id="rId1"/>
    <p:sldLayoutId id="2147484526" r:id="rId2"/>
    <p:sldLayoutId id="2147484527" r:id="rId3"/>
    <p:sldLayoutId id="2147484528" r:id="rId4"/>
    <p:sldLayoutId id="2147484529" r:id="rId5"/>
    <p:sldLayoutId id="2147484530" r:id="rId6"/>
    <p:sldLayoutId id="2147484531" r:id="rId7"/>
    <p:sldLayoutId id="2147484532" r:id="rId8"/>
    <p:sldLayoutId id="2147484533" r:id="rId9"/>
    <p:sldLayoutId id="2147484534" r:id="rId10"/>
    <p:sldLayoutId id="2147484535" r:id="rId11"/>
    <p:sldLayoutId id="2147484536" r:id="rId12"/>
    <p:sldLayoutId id="2147484537" r:id="rId13"/>
  </p:sldLayoutIdLst>
  <p:timing>
    <p:tnLst>
      <p:par>
        <p:cTn id="1" dur="indefinite" restart="never" nodeType="tmRoot"/>
      </p:par>
    </p:tnLst>
  </p:timing>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70000"/>
        <a:buFont typeface="Monotype Sorts"/>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hlink"/>
            </a:gs>
            <a:gs pos="100000">
              <a:schemeClr val="bg1"/>
            </a:gs>
          </a:gsLst>
          <a:lin ang="5400000" scaled="1"/>
        </a:gradFill>
        <a:effectLst/>
      </p:bgPr>
    </p:bg>
    <p:spTree>
      <p:nvGrpSpPr>
        <p:cNvPr id="1" name=""/>
        <p:cNvGrpSpPr/>
        <p:nvPr/>
      </p:nvGrpSpPr>
      <p:grpSpPr>
        <a:xfrm>
          <a:off x="0" y="0"/>
          <a:ext cx="0" cy="0"/>
          <a:chOff x="0" y="0"/>
          <a:chExt cx="0" cy="0"/>
        </a:xfrm>
      </p:grpSpPr>
      <p:sp>
        <p:nvSpPr>
          <p:cNvPr id="3074" name="AutoShape 2"/>
          <p:cNvSpPr>
            <a:spLocks noChangeArrowheads="1"/>
          </p:cNvSpPr>
          <p:nvPr/>
        </p:nvSpPr>
        <p:spPr bwMode="auto">
          <a:xfrm>
            <a:off x="1600200" y="-2209800"/>
            <a:ext cx="9144000" cy="9067800"/>
          </a:xfrm>
          <a:prstGeom prst="diamond">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0" hangingPunct="0">
              <a:defRPr/>
            </a:pPr>
            <a:endParaRPr lang="en-US" altLang="en-US" sz="1800" smtClean="0">
              <a:solidFill>
                <a:srgbClr val="010000"/>
              </a:solidFill>
            </a:endParaRPr>
          </a:p>
        </p:txBody>
      </p:sp>
      <p:sp>
        <p:nvSpPr>
          <p:cNvPr id="108547" name="Rectangle 3"/>
          <p:cNvSpPr>
            <a:spLocks noGrp="1" noChangeArrowheads="1"/>
          </p:cNvSpPr>
          <p:nvPr>
            <p:ph type="title"/>
          </p:nvPr>
        </p:nvSpPr>
        <p:spPr bwMode="auto">
          <a:xfrm>
            <a:off x="914400" y="609600"/>
            <a:ext cx="7315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8548" name="Rectangle 4"/>
          <p:cNvSpPr>
            <a:spLocks noGrp="1" noChangeArrowheads="1"/>
          </p:cNvSpPr>
          <p:nvPr>
            <p:ph type="body" idx="1"/>
          </p:nvPr>
        </p:nvSpPr>
        <p:spPr bwMode="auto">
          <a:xfrm>
            <a:off x="914400" y="2286000"/>
            <a:ext cx="7543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81320" dir="2319588"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 </a:t>
            </a:r>
          </a:p>
          <a:p>
            <a:pPr lvl="3"/>
            <a:r>
              <a:rPr lang="en-US" altLang="en-US" smtClean="0"/>
              <a:t>Fourth level</a:t>
            </a:r>
          </a:p>
          <a:p>
            <a:pPr lvl="4"/>
            <a:r>
              <a:rPr lang="en-US" altLang="en-US" smtClean="0"/>
              <a:t>Fifth level</a:t>
            </a:r>
          </a:p>
          <a:p>
            <a:pPr lvl="3"/>
            <a:endParaRPr lang="en-US" altLang="en-US" smtClean="0"/>
          </a:p>
        </p:txBody>
      </p:sp>
      <p:sp>
        <p:nvSpPr>
          <p:cNvPr id="3077" name="Rectangle 5"/>
          <p:cNvSpPr>
            <a:spLocks noChangeArrowheads="1"/>
          </p:cNvSpPr>
          <p:nvPr/>
        </p:nvSpPr>
        <p:spPr bwMode="auto">
          <a:xfrm>
            <a:off x="0" y="0"/>
            <a:ext cx="381000" cy="6858000"/>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0" hangingPunct="0">
              <a:defRPr/>
            </a:pPr>
            <a:endParaRPr lang="en-US" altLang="en-US" sz="1800" smtClean="0">
              <a:solidFill>
                <a:srgbClr val="010000"/>
              </a:solidFill>
            </a:endParaRPr>
          </a:p>
        </p:txBody>
      </p:sp>
      <p:sp>
        <p:nvSpPr>
          <p:cNvPr id="3078" name="Rectangle 6"/>
          <p:cNvSpPr>
            <a:spLocks noChangeArrowheads="1"/>
          </p:cNvSpPr>
          <p:nvPr/>
        </p:nvSpPr>
        <p:spPr bwMode="auto">
          <a:xfrm>
            <a:off x="0" y="0"/>
            <a:ext cx="381000" cy="228600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0" hangingPunct="0">
              <a:defRPr/>
            </a:pPr>
            <a:endParaRPr lang="en-US" altLang="en-US" sz="1800" smtClean="0">
              <a:solidFill>
                <a:srgbClr val="010000"/>
              </a:solidFill>
            </a:endParaRPr>
          </a:p>
        </p:txBody>
      </p:sp>
      <p:sp>
        <p:nvSpPr>
          <p:cNvPr id="108551" name="Rectangle 7"/>
          <p:cNvSpPr>
            <a:spLocks noGrp="1" noChangeArrowheads="1"/>
          </p:cNvSpPr>
          <p:nvPr>
            <p:ph type="dt" sz="half" idx="2"/>
          </p:nvPr>
        </p:nvSpPr>
        <p:spPr bwMode="auto">
          <a:xfrm>
            <a:off x="838200" y="59436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a:spcBef>
                <a:spcPct val="20000"/>
              </a:spcBef>
              <a:defRPr sz="1400">
                <a:solidFill>
                  <a:srgbClr val="010000"/>
                </a:solidFill>
                <a:latin typeface="+mn-lt"/>
              </a:defRPr>
            </a:lvl1pPr>
          </a:lstStyle>
          <a:p>
            <a:pPr eaLnBrk="0" hangingPunct="0">
              <a:defRPr/>
            </a:pPr>
            <a:endParaRPr lang="en-US" altLang="en-US"/>
          </a:p>
        </p:txBody>
      </p:sp>
      <p:sp>
        <p:nvSpPr>
          <p:cNvPr id="108552" name="Rectangle 8"/>
          <p:cNvSpPr>
            <a:spLocks noGrp="1" noChangeArrowheads="1"/>
          </p:cNvSpPr>
          <p:nvPr>
            <p:ph type="ftr" sz="quarter" idx="3"/>
          </p:nvPr>
        </p:nvSpPr>
        <p:spPr bwMode="auto">
          <a:xfrm>
            <a:off x="838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algn="ctr">
              <a:spcBef>
                <a:spcPct val="20000"/>
              </a:spcBef>
              <a:defRPr sz="1400">
                <a:solidFill>
                  <a:srgbClr val="010000"/>
                </a:solidFill>
                <a:latin typeface="+mn-lt"/>
              </a:defRPr>
            </a:lvl1pPr>
          </a:lstStyle>
          <a:p>
            <a:pPr eaLnBrk="0" hangingPunct="0">
              <a:defRPr/>
            </a:pPr>
            <a:endParaRPr lang="en-US" altLang="en-US"/>
          </a:p>
        </p:txBody>
      </p:sp>
      <p:sp>
        <p:nvSpPr>
          <p:cNvPr id="108553" name="Rectangle 9"/>
          <p:cNvSpPr>
            <a:spLocks noGrp="1" noChangeArrowheads="1"/>
          </p:cNvSpPr>
          <p:nvPr>
            <p:ph type="sldNum" sz="quarter" idx="4"/>
          </p:nvPr>
        </p:nvSpPr>
        <p:spPr bwMode="auto">
          <a:xfrm>
            <a:off x="3733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algn="r">
              <a:spcBef>
                <a:spcPct val="20000"/>
              </a:spcBef>
              <a:defRPr sz="1400">
                <a:solidFill>
                  <a:srgbClr val="010000"/>
                </a:solidFill>
                <a:latin typeface="+mn-lt"/>
              </a:defRPr>
            </a:lvl1pPr>
          </a:lstStyle>
          <a:p>
            <a:pPr eaLnBrk="0" hangingPunct="0">
              <a:defRPr/>
            </a:pPr>
            <a:fld id="{6597B06D-21A8-48BD-903C-D65DBF43156A}" type="slidenum">
              <a:rPr lang="en-US" altLang="en-US"/>
              <a:pPr eaLnBrk="0" hangingPunct="0">
                <a:defRPr/>
              </a:pPr>
              <a:t>‹#›</a:t>
            </a:fld>
            <a:endParaRPr lang="en-US" altLang="en-US"/>
          </a:p>
        </p:txBody>
      </p:sp>
    </p:spTree>
    <p:extLst>
      <p:ext uri="{BB962C8B-B14F-4D97-AF65-F5344CB8AC3E}">
        <p14:creationId xmlns:p14="http://schemas.microsoft.com/office/powerpoint/2010/main" val="2559671888"/>
      </p:ext>
    </p:extLst>
  </p:cSld>
  <p:clrMap bg1="lt1" tx1="dk1" bg2="lt2" tx2="dk2" accent1="accent1" accent2="accent2" accent3="accent3" accent4="accent4" accent5="accent5" accent6="accent6" hlink="hlink" folHlink="folHlink"/>
  <p:sldLayoutIdLst>
    <p:sldLayoutId id="2147484539" r:id="rId1"/>
    <p:sldLayoutId id="2147484540" r:id="rId2"/>
    <p:sldLayoutId id="2147484541" r:id="rId3"/>
    <p:sldLayoutId id="2147484542" r:id="rId4"/>
    <p:sldLayoutId id="2147484543" r:id="rId5"/>
    <p:sldLayoutId id="2147484544" r:id="rId6"/>
    <p:sldLayoutId id="2147484545" r:id="rId7"/>
    <p:sldLayoutId id="2147484546" r:id="rId8"/>
    <p:sldLayoutId id="2147484547" r:id="rId9"/>
    <p:sldLayoutId id="2147484548" r:id="rId10"/>
    <p:sldLayoutId id="2147484549" r:id="rId11"/>
    <p:sldLayoutId id="2147484550" r:id="rId12"/>
  </p:sldLayoutIdLst>
  <p:txStyles>
    <p:titleStyle>
      <a:lvl1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mj-lt"/>
          <a:ea typeface="+mj-ea"/>
          <a:cs typeface="+mj-cs"/>
        </a:defRPr>
      </a:lvl1pPr>
      <a:lvl2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2pPr>
      <a:lvl3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3pPr>
      <a:lvl4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4pPr>
      <a:lvl5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5pPr>
      <a:lvl6pPr marL="457200" algn="l" rtl="0" fontAlgn="base">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6pPr>
      <a:lvl7pPr marL="914400" algn="l" rtl="0" fontAlgn="base">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7pPr>
      <a:lvl8pPr marL="1371600" algn="l" rtl="0" fontAlgn="base">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8pPr>
      <a:lvl9pPr marL="1828800" algn="l" rtl="0" fontAlgn="base">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60000"/>
        </a:spcBef>
        <a:spcAft>
          <a:spcPct val="0"/>
        </a:spcAft>
        <a:buClr>
          <a:schemeClr val="tx1"/>
        </a:buClr>
        <a:buChar char="•"/>
        <a:defRPr kumimoji="1" sz="30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40000"/>
        </a:spcBef>
        <a:spcAft>
          <a:spcPct val="0"/>
        </a:spcAft>
        <a:buClr>
          <a:schemeClr val="tx1"/>
        </a:buClr>
        <a:buChar char="–"/>
        <a:defRPr kumimoji="1" sz="2600">
          <a:solidFill>
            <a:schemeClr val="tx1"/>
          </a:solidFill>
          <a:effectLst>
            <a:outerShdw blurRad="38100" dist="38100" dir="2700000" algn="tl">
              <a:srgbClr val="FFFFFF"/>
            </a:outerShdw>
          </a:effectLst>
          <a:latin typeface="+mn-lt"/>
        </a:defRPr>
      </a:lvl2pPr>
      <a:lvl3pPr marL="1143000" indent="-228600" algn="l" rtl="0" eaLnBrk="0" fontAlgn="base" hangingPunct="0">
        <a:lnSpc>
          <a:spcPct val="95000"/>
        </a:lnSpc>
        <a:spcBef>
          <a:spcPct val="35000"/>
        </a:spcBef>
        <a:spcAft>
          <a:spcPct val="0"/>
        </a:spcAft>
        <a:buChar char="•"/>
        <a:defRPr kumimoji="1" sz="2400">
          <a:solidFill>
            <a:schemeClr val="tx1"/>
          </a:solidFill>
          <a:effectLst>
            <a:outerShdw blurRad="38100" dist="38100" dir="2700000" algn="tl">
              <a:srgbClr val="FFFFFF"/>
            </a:outerShdw>
          </a:effectLst>
          <a:latin typeface="+mn-lt"/>
        </a:defRPr>
      </a:lvl3pPr>
      <a:lvl4pPr marL="1600200" indent="-228600" algn="l" rtl="0" eaLnBrk="0" fontAlgn="base" hangingPunct="0">
        <a:lnSpc>
          <a:spcPct val="75000"/>
        </a:lnSpc>
        <a:spcBef>
          <a:spcPct val="30000"/>
        </a:spcBef>
        <a:spcAft>
          <a:spcPct val="0"/>
        </a:spcAft>
        <a:buChar char="–"/>
        <a:defRPr kumimoji="1" sz="2000">
          <a:solidFill>
            <a:schemeClr val="tx1"/>
          </a:solidFill>
          <a:effectLst>
            <a:outerShdw blurRad="38100" dist="38100" dir="2700000" algn="tl">
              <a:srgbClr val="FFFFFF"/>
            </a:outerShdw>
          </a:effectLst>
          <a:latin typeface="+mn-lt"/>
        </a:defRPr>
      </a:lvl4pPr>
      <a:lvl5pPr marL="2057400" indent="-228600" algn="l" rtl="0" eaLnBrk="0" fontAlgn="base" hangingPunct="0">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5pPr>
      <a:lvl6pPr marL="2514600" indent="-228600" algn="l" rtl="0" fontAlgn="base">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6pPr>
      <a:lvl7pPr marL="2971800" indent="-228600" algn="l" rtl="0" fontAlgn="base">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7pPr>
      <a:lvl8pPr marL="3429000" indent="-228600" algn="l" rtl="0" fontAlgn="base">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8pPr>
      <a:lvl9pPr marL="3886200" indent="-228600" algn="l" rtl="0" fontAlgn="base">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pPr>
              <a:defRPr/>
            </a:pPr>
            <a:fld id="{3DAA16D1-B983-4A7E-96D1-08EECFAFB17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58091902"/>
      </p:ext>
    </p:extLst>
  </p:cSld>
  <p:clrMap bg1="lt1" tx1="dk1" bg2="lt2" tx2="dk2" accent1="accent1" accent2="accent2" accent3="accent3" accent4="accent4" accent5="accent5" accent6="accent6" hlink="hlink" folHlink="folHlink"/>
  <p:sldLayoutIdLst>
    <p:sldLayoutId id="2147484552" r:id="rId1"/>
    <p:sldLayoutId id="2147484553" r:id="rId2"/>
    <p:sldLayoutId id="2147484554" r:id="rId3"/>
    <p:sldLayoutId id="2147484555" r:id="rId4"/>
    <p:sldLayoutId id="2147484556" r:id="rId5"/>
    <p:sldLayoutId id="2147484557" r:id="rId6"/>
    <p:sldLayoutId id="2147484558" r:id="rId7"/>
    <p:sldLayoutId id="2147484559" r:id="rId8"/>
    <p:sldLayoutId id="2147484560" r:id="rId9"/>
    <p:sldLayoutId id="2147484561" r:id="rId10"/>
    <p:sldLayoutId id="2147484562" r:id="rId11"/>
  </p:sldLayoutIdLst>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Verdana" pitchFamily="34" charset="0"/>
        </a:defRPr>
      </a:lvl2pPr>
      <a:lvl3pPr algn="ctr" rtl="0" eaLnBrk="0" fontAlgn="base" hangingPunct="0">
        <a:spcBef>
          <a:spcPct val="0"/>
        </a:spcBef>
        <a:spcAft>
          <a:spcPct val="0"/>
        </a:spcAft>
        <a:defRPr sz="4000" b="1">
          <a:solidFill>
            <a:schemeClr val="tx2"/>
          </a:solidFill>
          <a:latin typeface="Verdana" pitchFamily="34" charset="0"/>
        </a:defRPr>
      </a:lvl3pPr>
      <a:lvl4pPr algn="ctr" rtl="0" eaLnBrk="0" fontAlgn="base" hangingPunct="0">
        <a:spcBef>
          <a:spcPct val="0"/>
        </a:spcBef>
        <a:spcAft>
          <a:spcPct val="0"/>
        </a:spcAft>
        <a:defRPr sz="4000" b="1">
          <a:solidFill>
            <a:schemeClr val="tx2"/>
          </a:solidFill>
          <a:latin typeface="Verdana" pitchFamily="34" charset="0"/>
        </a:defRPr>
      </a:lvl4pPr>
      <a:lvl5pPr algn="ctr" rtl="0" eaLnBrk="0" fontAlgn="base" hangingPunct="0">
        <a:spcBef>
          <a:spcPct val="0"/>
        </a:spcBef>
        <a:spcAft>
          <a:spcPct val="0"/>
        </a:spcAft>
        <a:defRPr sz="4000" b="1">
          <a:solidFill>
            <a:schemeClr val="tx2"/>
          </a:solidFill>
          <a:latin typeface="Verdana" pitchFamily="34" charset="0"/>
        </a:defRPr>
      </a:lvl5pPr>
      <a:lvl6pPr marL="457200" algn="ctr" rtl="0" fontAlgn="base">
        <a:spcBef>
          <a:spcPct val="0"/>
        </a:spcBef>
        <a:spcAft>
          <a:spcPct val="0"/>
        </a:spcAft>
        <a:defRPr sz="4000" b="1">
          <a:solidFill>
            <a:schemeClr val="tx2"/>
          </a:solidFill>
          <a:latin typeface="Verdana" pitchFamily="34" charset="0"/>
        </a:defRPr>
      </a:lvl6pPr>
      <a:lvl7pPr marL="914400" algn="ctr" rtl="0" fontAlgn="base">
        <a:spcBef>
          <a:spcPct val="0"/>
        </a:spcBef>
        <a:spcAft>
          <a:spcPct val="0"/>
        </a:spcAft>
        <a:defRPr sz="4000" b="1">
          <a:solidFill>
            <a:schemeClr val="tx2"/>
          </a:solidFill>
          <a:latin typeface="Verdana" pitchFamily="34" charset="0"/>
        </a:defRPr>
      </a:lvl7pPr>
      <a:lvl8pPr marL="1371600" algn="ctr" rtl="0" fontAlgn="base">
        <a:spcBef>
          <a:spcPct val="0"/>
        </a:spcBef>
        <a:spcAft>
          <a:spcPct val="0"/>
        </a:spcAft>
        <a:defRPr sz="4000" b="1">
          <a:solidFill>
            <a:schemeClr val="tx2"/>
          </a:solidFill>
          <a:latin typeface="Verdana" pitchFamily="34" charset="0"/>
        </a:defRPr>
      </a:lvl8pPr>
      <a:lvl9pPr marL="1828800" algn="ctr" rtl="0" fontAlgn="base">
        <a:spcBef>
          <a:spcPct val="0"/>
        </a:spcBef>
        <a:spcAft>
          <a:spcPct val="0"/>
        </a:spcAft>
        <a:defRPr sz="4000" b="1">
          <a:solidFill>
            <a:schemeClr val="tx2"/>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4032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solidFill>
                <a:srgbClr val="000000"/>
              </a:solidFill>
            </a:endParaRPr>
          </a:p>
        </p:txBody>
      </p:sp>
      <p:sp>
        <p:nvSpPr>
          <p:cNvPr id="44032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solidFill>
                <a:srgbClr val="000000"/>
              </a:solidFill>
            </a:endParaRPr>
          </a:p>
        </p:txBody>
      </p:sp>
      <p:sp>
        <p:nvSpPr>
          <p:cNvPr id="44032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99F80E4-9C11-41A7-8743-033F122C3F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5617463"/>
      </p:ext>
    </p:extLst>
  </p:cSld>
  <p:clrMap bg1="lt1" tx1="dk1" bg2="lt2" tx2="dk2" accent1="accent1" accent2="accent2" accent3="accent3" accent4="accent4" accent5="accent5" accent6="accent6" hlink="hlink" folHlink="folHlink"/>
  <p:sldLayoutIdLst>
    <p:sldLayoutId id="2147484564" r:id="rId1"/>
    <p:sldLayoutId id="2147484565" r:id="rId2"/>
    <p:sldLayoutId id="2147484566" r:id="rId3"/>
    <p:sldLayoutId id="2147484567" r:id="rId4"/>
    <p:sldLayoutId id="2147484568" r:id="rId5"/>
    <p:sldLayoutId id="2147484569" r:id="rId6"/>
    <p:sldLayoutId id="2147484570" r:id="rId7"/>
    <p:sldLayoutId id="2147484571" r:id="rId8"/>
    <p:sldLayoutId id="2147484572" r:id="rId9"/>
    <p:sldLayoutId id="2147484573" r:id="rId10"/>
    <p:sldLayoutId id="2147484574" r:id="rId11"/>
  </p:sldLayoutIdLst>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Verdana" pitchFamily="34" charset="0"/>
        </a:defRPr>
      </a:lvl2pPr>
      <a:lvl3pPr algn="ctr" rtl="0" eaLnBrk="0" fontAlgn="base" hangingPunct="0">
        <a:spcBef>
          <a:spcPct val="0"/>
        </a:spcBef>
        <a:spcAft>
          <a:spcPct val="0"/>
        </a:spcAft>
        <a:defRPr sz="4000" b="1">
          <a:solidFill>
            <a:schemeClr val="tx2"/>
          </a:solidFill>
          <a:latin typeface="Verdana" pitchFamily="34" charset="0"/>
        </a:defRPr>
      </a:lvl3pPr>
      <a:lvl4pPr algn="ctr" rtl="0" eaLnBrk="0" fontAlgn="base" hangingPunct="0">
        <a:spcBef>
          <a:spcPct val="0"/>
        </a:spcBef>
        <a:spcAft>
          <a:spcPct val="0"/>
        </a:spcAft>
        <a:defRPr sz="4000" b="1">
          <a:solidFill>
            <a:schemeClr val="tx2"/>
          </a:solidFill>
          <a:latin typeface="Verdana" pitchFamily="34" charset="0"/>
        </a:defRPr>
      </a:lvl4pPr>
      <a:lvl5pPr algn="ctr" rtl="0" eaLnBrk="0" fontAlgn="base" hangingPunct="0">
        <a:spcBef>
          <a:spcPct val="0"/>
        </a:spcBef>
        <a:spcAft>
          <a:spcPct val="0"/>
        </a:spcAft>
        <a:defRPr sz="4000" b="1">
          <a:solidFill>
            <a:schemeClr val="tx2"/>
          </a:solidFill>
          <a:latin typeface="Verdana" pitchFamily="34" charset="0"/>
        </a:defRPr>
      </a:lvl5pPr>
      <a:lvl6pPr marL="457200" algn="ctr" rtl="0" fontAlgn="base">
        <a:spcBef>
          <a:spcPct val="0"/>
        </a:spcBef>
        <a:spcAft>
          <a:spcPct val="0"/>
        </a:spcAft>
        <a:defRPr sz="4000" b="1">
          <a:solidFill>
            <a:schemeClr val="tx2"/>
          </a:solidFill>
          <a:latin typeface="Verdana" pitchFamily="34" charset="0"/>
        </a:defRPr>
      </a:lvl6pPr>
      <a:lvl7pPr marL="914400" algn="ctr" rtl="0" fontAlgn="base">
        <a:spcBef>
          <a:spcPct val="0"/>
        </a:spcBef>
        <a:spcAft>
          <a:spcPct val="0"/>
        </a:spcAft>
        <a:defRPr sz="4000" b="1">
          <a:solidFill>
            <a:schemeClr val="tx2"/>
          </a:solidFill>
          <a:latin typeface="Verdana" pitchFamily="34" charset="0"/>
        </a:defRPr>
      </a:lvl7pPr>
      <a:lvl8pPr marL="1371600" algn="ctr" rtl="0" fontAlgn="base">
        <a:spcBef>
          <a:spcPct val="0"/>
        </a:spcBef>
        <a:spcAft>
          <a:spcPct val="0"/>
        </a:spcAft>
        <a:defRPr sz="4000" b="1">
          <a:solidFill>
            <a:schemeClr val="tx2"/>
          </a:solidFill>
          <a:latin typeface="Verdana" pitchFamily="34" charset="0"/>
        </a:defRPr>
      </a:lvl8pPr>
      <a:lvl9pPr marL="1828800" algn="ctr" rtl="0" fontAlgn="base">
        <a:spcBef>
          <a:spcPct val="0"/>
        </a:spcBef>
        <a:spcAft>
          <a:spcPct val="0"/>
        </a:spcAft>
        <a:defRPr sz="4000" b="1">
          <a:solidFill>
            <a:schemeClr val="tx2"/>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notesSlide" Target="../notesSlides/notesSlide4.xml"/><Relationship Id="rId7"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37.png"/><Relationship Id="rId5" Type="http://schemas.openxmlformats.org/officeDocument/2006/relationships/image" Target="../media/image25.jpeg"/><Relationship Id="rId4" Type="http://schemas.openxmlformats.org/officeDocument/2006/relationships/image" Target="../media/image36.jpeg"/></Relationships>
</file>

<file path=ppt/slides/_rels/slide100.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slideLayout" Target="../slideLayouts/slideLayout99.xml"/><Relationship Id="rId1" Type="http://schemas.openxmlformats.org/officeDocument/2006/relationships/tags" Target="../tags/tag105.xml"/><Relationship Id="rId5" Type="http://schemas.openxmlformats.org/officeDocument/2006/relationships/image" Target="../media/image252.png"/><Relationship Id="rId4" Type="http://schemas.openxmlformats.org/officeDocument/2006/relationships/image" Target="../media/image251.jpeg"/></Relationships>
</file>

<file path=ppt/slides/_rels/slide101.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68.xml"/></Relationships>
</file>

<file path=ppt/slides/_rels/slide102.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68.xml"/></Relationships>
</file>

<file path=ppt/slides/_rels/slide103.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60.xml"/><Relationship Id="rId1" Type="http://schemas.openxmlformats.org/officeDocument/2006/relationships/slideLayout" Target="../slideLayouts/slideLayout88.xml"/><Relationship Id="rId4" Type="http://schemas.openxmlformats.org/officeDocument/2006/relationships/image" Target="../media/image256.jpeg"/></Relationships>
</file>

<file path=ppt/slides/_rels/slide104.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61.xml"/><Relationship Id="rId1" Type="http://schemas.openxmlformats.org/officeDocument/2006/relationships/slideLayout" Target="../slideLayouts/slideLayout88.xml"/><Relationship Id="rId5" Type="http://schemas.openxmlformats.org/officeDocument/2006/relationships/image" Target="../media/image259.jpeg"/><Relationship Id="rId4" Type="http://schemas.openxmlformats.org/officeDocument/2006/relationships/image" Target="../media/image258.jpe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106.xml"/><Relationship Id="rId4" Type="http://schemas.openxmlformats.org/officeDocument/2006/relationships/image" Target="../media/image8.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6.xml"/><Relationship Id="rId1" Type="http://schemas.openxmlformats.org/officeDocument/2006/relationships/tags" Target="../tags/tag107.xml"/><Relationship Id="rId6" Type="http://schemas.openxmlformats.org/officeDocument/2006/relationships/image" Target="../media/image262.jpeg"/><Relationship Id="rId5" Type="http://schemas.openxmlformats.org/officeDocument/2006/relationships/image" Target="../media/image261.png"/><Relationship Id="rId4" Type="http://schemas.openxmlformats.org/officeDocument/2006/relationships/image" Target="../media/image260.jpe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64.xml"/><Relationship Id="rId7" Type="http://schemas.openxmlformats.org/officeDocument/2006/relationships/image" Target="../media/image266.jpeg"/><Relationship Id="rId2" Type="http://schemas.openxmlformats.org/officeDocument/2006/relationships/slideLayout" Target="../slideLayouts/slideLayout6.xml"/><Relationship Id="rId1" Type="http://schemas.openxmlformats.org/officeDocument/2006/relationships/tags" Target="../tags/tag108.xml"/><Relationship Id="rId6" Type="http://schemas.openxmlformats.org/officeDocument/2006/relationships/image" Target="../media/image265.jpeg"/><Relationship Id="rId5" Type="http://schemas.openxmlformats.org/officeDocument/2006/relationships/image" Target="../media/image264.jpeg"/><Relationship Id="rId4" Type="http://schemas.openxmlformats.org/officeDocument/2006/relationships/image" Target="../media/image263.jpe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6.xml"/><Relationship Id="rId1" Type="http://schemas.openxmlformats.org/officeDocument/2006/relationships/tags" Target="../tags/tag109.xml"/><Relationship Id="rId6" Type="http://schemas.openxmlformats.org/officeDocument/2006/relationships/image" Target="../media/image269.jpeg"/><Relationship Id="rId5" Type="http://schemas.openxmlformats.org/officeDocument/2006/relationships/image" Target="../media/image268.jpeg"/><Relationship Id="rId4" Type="http://schemas.openxmlformats.org/officeDocument/2006/relationships/image" Target="../media/image267.jpe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66.xml"/><Relationship Id="rId7" Type="http://schemas.openxmlformats.org/officeDocument/2006/relationships/image" Target="../media/image273.jpeg"/><Relationship Id="rId2" Type="http://schemas.openxmlformats.org/officeDocument/2006/relationships/slideLayout" Target="../slideLayouts/slideLayout6.xml"/><Relationship Id="rId1" Type="http://schemas.openxmlformats.org/officeDocument/2006/relationships/tags" Target="../tags/tag110.xml"/><Relationship Id="rId6" Type="http://schemas.openxmlformats.org/officeDocument/2006/relationships/image" Target="../media/image272.jpeg"/><Relationship Id="rId5" Type="http://schemas.openxmlformats.org/officeDocument/2006/relationships/image" Target="../media/image271.jpeg"/><Relationship Id="rId4" Type="http://schemas.openxmlformats.org/officeDocument/2006/relationships/image" Target="../media/image270.jpeg"/></Relationships>
</file>

<file path=ppt/slides/_rels/slide1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notesSlide" Target="../notesSlides/notesSlide5.xml"/><Relationship Id="rId7"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40.jpeg"/><Relationship Id="rId5" Type="http://schemas.openxmlformats.org/officeDocument/2006/relationships/hyperlink" Target="http://www.wolman.com/product_detail.asp?ProductID=14" TargetMode="External"/><Relationship Id="rId4" Type="http://schemas.openxmlformats.org/officeDocument/2006/relationships/image" Target="../media/image31.jpeg"/><Relationship Id="rId9" Type="http://schemas.openxmlformats.org/officeDocument/2006/relationships/image" Target="../media/image43.png"/></Relationships>
</file>

<file path=ppt/slides/_rels/slide110.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67.xml"/><Relationship Id="rId1" Type="http://schemas.openxmlformats.org/officeDocument/2006/relationships/slideLayout" Target="../slideLayouts/slideLayout123.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27.xml"/><Relationship Id="rId1" Type="http://schemas.openxmlformats.org/officeDocument/2006/relationships/tags" Target="../tags/tag111.xml"/><Relationship Id="rId4" Type="http://schemas.openxmlformats.org/officeDocument/2006/relationships/image" Target="../media/image275.jpe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27.xml"/><Relationship Id="rId1" Type="http://schemas.openxmlformats.org/officeDocument/2006/relationships/tags" Target="../tags/tag112.xml"/><Relationship Id="rId4" Type="http://schemas.openxmlformats.org/officeDocument/2006/relationships/image" Target="../media/image276.jpe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27.xml"/><Relationship Id="rId1" Type="http://schemas.openxmlformats.org/officeDocument/2006/relationships/tags" Target="../tags/tag113.xml"/><Relationship Id="rId5" Type="http://schemas.openxmlformats.org/officeDocument/2006/relationships/image" Target="../media/image278.png"/><Relationship Id="rId4" Type="http://schemas.openxmlformats.org/officeDocument/2006/relationships/image" Target="../media/image277.wmf"/></Relationships>
</file>

<file path=ppt/slides/_rels/slide114.xml.rels><?xml version="1.0" encoding="UTF-8" standalone="yes"?>
<Relationships xmlns="http://schemas.openxmlformats.org/package/2006/relationships"><Relationship Id="rId8" Type="http://schemas.openxmlformats.org/officeDocument/2006/relationships/image" Target="../media/image279.emf"/><Relationship Id="rId3" Type="http://schemas.openxmlformats.org/officeDocument/2006/relationships/tags" Target="../tags/tag115.xml"/><Relationship Id="rId7" Type="http://schemas.openxmlformats.org/officeDocument/2006/relationships/oleObject" Target="../embeddings/oleObject12.bin"/><Relationship Id="rId2" Type="http://schemas.openxmlformats.org/officeDocument/2006/relationships/tags" Target="../tags/tag114.xml"/><Relationship Id="rId1" Type="http://schemas.openxmlformats.org/officeDocument/2006/relationships/vmlDrawing" Target="../drawings/vmlDrawing12.vml"/><Relationship Id="rId6" Type="http://schemas.openxmlformats.org/officeDocument/2006/relationships/slideLayout" Target="../slideLayouts/slideLayout123.xml"/><Relationship Id="rId5" Type="http://schemas.openxmlformats.org/officeDocument/2006/relationships/tags" Target="../tags/tag117.xml"/><Relationship Id="rId4" Type="http://schemas.openxmlformats.org/officeDocument/2006/relationships/tags" Target="../tags/tag116.xml"/></Relationships>
</file>

<file path=ppt/slides/_rels/slide115.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slideLayout" Target="../slideLayouts/slideLayout127.xml"/><Relationship Id="rId1" Type="http://schemas.openxmlformats.org/officeDocument/2006/relationships/tags" Target="../tags/tag118.xml"/></Relationships>
</file>

<file path=ppt/slides/_rels/slide116.xml.rels><?xml version="1.0" encoding="UTF-8" standalone="yes"?>
<Relationships xmlns="http://schemas.openxmlformats.org/package/2006/relationships"><Relationship Id="rId8" Type="http://schemas.openxmlformats.org/officeDocument/2006/relationships/image" Target="../media/image281.emf"/><Relationship Id="rId3" Type="http://schemas.openxmlformats.org/officeDocument/2006/relationships/tags" Target="../tags/tag120.xml"/><Relationship Id="rId7" Type="http://schemas.openxmlformats.org/officeDocument/2006/relationships/oleObject" Target="../embeddings/oleObject13.bin"/><Relationship Id="rId2" Type="http://schemas.openxmlformats.org/officeDocument/2006/relationships/tags" Target="../tags/tag119.xml"/><Relationship Id="rId1" Type="http://schemas.openxmlformats.org/officeDocument/2006/relationships/vmlDrawing" Target="../drawings/vmlDrawing13.vml"/><Relationship Id="rId6" Type="http://schemas.openxmlformats.org/officeDocument/2006/relationships/slideLayout" Target="../slideLayouts/slideLayout123.xml"/><Relationship Id="rId5" Type="http://schemas.openxmlformats.org/officeDocument/2006/relationships/tags" Target="../tags/tag122.xml"/><Relationship Id="rId4" Type="http://schemas.openxmlformats.org/officeDocument/2006/relationships/tags" Target="../tags/tag121.xml"/></Relationships>
</file>

<file path=ppt/slides/_rels/slide117.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slideLayout" Target="../slideLayouts/slideLayout127.xml"/><Relationship Id="rId1" Type="http://schemas.openxmlformats.org/officeDocument/2006/relationships/tags" Target="../tags/tag123.xml"/></Relationships>
</file>

<file path=ppt/slides/_rels/slide118.xml.rels><?xml version="1.0" encoding="UTF-8" standalone="yes"?>
<Relationships xmlns="http://schemas.openxmlformats.org/package/2006/relationships"><Relationship Id="rId8" Type="http://schemas.openxmlformats.org/officeDocument/2006/relationships/image" Target="../media/image283.emf"/><Relationship Id="rId3" Type="http://schemas.openxmlformats.org/officeDocument/2006/relationships/tags" Target="../tags/tag125.xml"/><Relationship Id="rId7" Type="http://schemas.openxmlformats.org/officeDocument/2006/relationships/oleObject" Target="../embeddings/oleObject14.bin"/><Relationship Id="rId2" Type="http://schemas.openxmlformats.org/officeDocument/2006/relationships/tags" Target="../tags/tag124.xml"/><Relationship Id="rId1" Type="http://schemas.openxmlformats.org/officeDocument/2006/relationships/vmlDrawing" Target="../drawings/vmlDrawing14.vml"/><Relationship Id="rId6" Type="http://schemas.openxmlformats.org/officeDocument/2006/relationships/slideLayout" Target="../slideLayouts/slideLayout123.xml"/><Relationship Id="rId5" Type="http://schemas.openxmlformats.org/officeDocument/2006/relationships/tags" Target="../tags/tag127.xml"/><Relationship Id="rId4" Type="http://schemas.openxmlformats.org/officeDocument/2006/relationships/tags" Target="../tags/tag126.xml"/></Relationships>
</file>

<file path=ppt/slides/_rels/slide119.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slideLayout" Target="../slideLayouts/slideLayout127.xml"/><Relationship Id="rId1" Type="http://schemas.openxmlformats.org/officeDocument/2006/relationships/tags" Target="../tags/tag128.xml"/></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44.jpe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slideLayout" Target="../slideLayouts/slideLayout2.xml"/><Relationship Id="rId16" Type="http://schemas.openxmlformats.org/officeDocument/2006/relationships/image" Target="../media/image57.png"/><Relationship Id="rId1" Type="http://schemas.openxmlformats.org/officeDocument/2006/relationships/tags" Target="../tags/tag24.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19" Type="http://schemas.openxmlformats.org/officeDocument/2006/relationships/image" Target="../media/image60.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120.xml.rels><?xml version="1.0" encoding="UTF-8" standalone="yes"?>
<Relationships xmlns="http://schemas.openxmlformats.org/package/2006/relationships"><Relationship Id="rId8" Type="http://schemas.openxmlformats.org/officeDocument/2006/relationships/image" Target="../media/image285.emf"/><Relationship Id="rId3" Type="http://schemas.openxmlformats.org/officeDocument/2006/relationships/tags" Target="../tags/tag130.xml"/><Relationship Id="rId7" Type="http://schemas.openxmlformats.org/officeDocument/2006/relationships/oleObject" Target="../embeddings/oleObject15.bin"/><Relationship Id="rId2" Type="http://schemas.openxmlformats.org/officeDocument/2006/relationships/tags" Target="../tags/tag129.xml"/><Relationship Id="rId1" Type="http://schemas.openxmlformats.org/officeDocument/2006/relationships/vmlDrawing" Target="../drawings/vmlDrawing15.vml"/><Relationship Id="rId6" Type="http://schemas.openxmlformats.org/officeDocument/2006/relationships/slideLayout" Target="../slideLayouts/slideLayout123.xml"/><Relationship Id="rId5" Type="http://schemas.openxmlformats.org/officeDocument/2006/relationships/tags" Target="../tags/tag132.xml"/><Relationship Id="rId4" Type="http://schemas.openxmlformats.org/officeDocument/2006/relationships/tags" Target="../tags/tag131.xml"/></Relationships>
</file>

<file path=ppt/slides/_rels/slide121.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slideLayout" Target="../slideLayouts/slideLayout127.xml"/><Relationship Id="rId1" Type="http://schemas.openxmlformats.org/officeDocument/2006/relationships/tags" Target="../tags/tag133.xml"/></Relationships>
</file>

<file path=ppt/slides/_rels/slide122.xml.rels><?xml version="1.0" encoding="UTF-8" standalone="yes"?>
<Relationships xmlns="http://schemas.openxmlformats.org/package/2006/relationships"><Relationship Id="rId8" Type="http://schemas.openxmlformats.org/officeDocument/2006/relationships/image" Target="../media/image287.emf"/><Relationship Id="rId3" Type="http://schemas.openxmlformats.org/officeDocument/2006/relationships/tags" Target="../tags/tag135.xml"/><Relationship Id="rId7" Type="http://schemas.openxmlformats.org/officeDocument/2006/relationships/oleObject" Target="../embeddings/oleObject16.bin"/><Relationship Id="rId2" Type="http://schemas.openxmlformats.org/officeDocument/2006/relationships/tags" Target="../tags/tag134.xml"/><Relationship Id="rId1" Type="http://schemas.openxmlformats.org/officeDocument/2006/relationships/vmlDrawing" Target="../drawings/vmlDrawing16.vml"/><Relationship Id="rId6" Type="http://schemas.openxmlformats.org/officeDocument/2006/relationships/slideLayout" Target="../slideLayouts/slideLayout123.xml"/><Relationship Id="rId5" Type="http://schemas.openxmlformats.org/officeDocument/2006/relationships/tags" Target="../tags/tag137.xml"/><Relationship Id="rId4" Type="http://schemas.openxmlformats.org/officeDocument/2006/relationships/tags" Target="../tags/tag136.xml"/></Relationships>
</file>

<file path=ppt/slides/_rels/slide123.xml.rels><?xml version="1.0" encoding="UTF-8" standalone="yes"?>
<Relationships xmlns="http://schemas.openxmlformats.org/package/2006/relationships"><Relationship Id="rId3" Type="http://schemas.openxmlformats.org/officeDocument/2006/relationships/image" Target="../media/image288.emf"/><Relationship Id="rId2" Type="http://schemas.openxmlformats.org/officeDocument/2006/relationships/slideLayout" Target="../slideLayouts/slideLayout127.xml"/><Relationship Id="rId1" Type="http://schemas.openxmlformats.org/officeDocument/2006/relationships/tags" Target="../tags/tag138.xml"/></Relationships>
</file>

<file path=ppt/slides/_rels/slide124.xml.rels><?xml version="1.0" encoding="UTF-8" standalone="yes"?>
<Relationships xmlns="http://schemas.openxmlformats.org/package/2006/relationships"><Relationship Id="rId8" Type="http://schemas.openxmlformats.org/officeDocument/2006/relationships/image" Target="../media/image289.emf"/><Relationship Id="rId3" Type="http://schemas.openxmlformats.org/officeDocument/2006/relationships/tags" Target="../tags/tag140.xml"/><Relationship Id="rId7" Type="http://schemas.openxmlformats.org/officeDocument/2006/relationships/oleObject" Target="../embeddings/oleObject17.bin"/><Relationship Id="rId2" Type="http://schemas.openxmlformats.org/officeDocument/2006/relationships/tags" Target="../tags/tag139.xml"/><Relationship Id="rId1" Type="http://schemas.openxmlformats.org/officeDocument/2006/relationships/vmlDrawing" Target="../drawings/vmlDrawing17.vml"/><Relationship Id="rId6" Type="http://schemas.openxmlformats.org/officeDocument/2006/relationships/slideLayout" Target="../slideLayouts/slideLayout123.xml"/><Relationship Id="rId5" Type="http://schemas.openxmlformats.org/officeDocument/2006/relationships/tags" Target="../tags/tag142.xml"/><Relationship Id="rId4" Type="http://schemas.openxmlformats.org/officeDocument/2006/relationships/tags" Target="../tags/tag141.xml"/></Relationships>
</file>

<file path=ppt/slides/_rels/slide125.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slideLayout" Target="../slideLayouts/slideLayout127.xml"/><Relationship Id="rId1" Type="http://schemas.openxmlformats.org/officeDocument/2006/relationships/tags" Target="../tags/tag143.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144.xml"/><Relationship Id="rId4" Type="http://schemas.openxmlformats.org/officeDocument/2006/relationships/image" Target="../media/image291.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145.xml"/><Relationship Id="rId5" Type="http://schemas.openxmlformats.org/officeDocument/2006/relationships/image" Target="../media/image293.jpeg"/><Relationship Id="rId4" Type="http://schemas.openxmlformats.org/officeDocument/2006/relationships/image" Target="../media/image292.jpe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146.xml"/><Relationship Id="rId5" Type="http://schemas.openxmlformats.org/officeDocument/2006/relationships/image" Target="../media/image295.png"/><Relationship Id="rId4" Type="http://schemas.openxmlformats.org/officeDocument/2006/relationships/image" Target="../media/image294.jpe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6.xml"/><Relationship Id="rId1" Type="http://schemas.openxmlformats.org/officeDocument/2006/relationships/tags" Target="../tags/tag147.xml"/><Relationship Id="rId6" Type="http://schemas.openxmlformats.org/officeDocument/2006/relationships/image" Target="../media/image298.jpeg"/><Relationship Id="rId5" Type="http://schemas.openxmlformats.org/officeDocument/2006/relationships/image" Target="../media/image297.png"/><Relationship Id="rId4" Type="http://schemas.openxmlformats.org/officeDocument/2006/relationships/image" Target="../media/image296.pn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6.xml"/><Relationship Id="rId1" Type="http://schemas.openxmlformats.org/officeDocument/2006/relationships/tags" Target="../tags/tag148.xml"/><Relationship Id="rId5" Type="http://schemas.openxmlformats.org/officeDocument/2006/relationships/image" Target="../media/image300.jpeg"/><Relationship Id="rId4" Type="http://schemas.openxmlformats.org/officeDocument/2006/relationships/image" Target="../media/image299.jpeg"/></Relationships>
</file>

<file path=ppt/slides/_rels/slide131.xml.rels><?xml version="1.0" encoding="UTF-8" standalone="yes"?>
<Relationships xmlns="http://schemas.openxmlformats.org/package/2006/relationships"><Relationship Id="rId3" Type="http://schemas.openxmlformats.org/officeDocument/2006/relationships/image" Target="../media/image301.jpeg"/><Relationship Id="rId2" Type="http://schemas.openxmlformats.org/officeDocument/2006/relationships/slideLayout" Target="../slideLayouts/slideLayout2.xml"/><Relationship Id="rId1" Type="http://schemas.openxmlformats.org/officeDocument/2006/relationships/tags" Target="../tags/tag149.xml"/><Relationship Id="rId6" Type="http://schemas.openxmlformats.org/officeDocument/2006/relationships/image" Target="../media/image304.jpeg"/><Relationship Id="rId5" Type="http://schemas.openxmlformats.org/officeDocument/2006/relationships/image" Target="../media/image303.jpeg"/><Relationship Id="rId4" Type="http://schemas.openxmlformats.org/officeDocument/2006/relationships/image" Target="../media/image302.jpe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150.xml"/><Relationship Id="rId5" Type="http://schemas.openxmlformats.org/officeDocument/2006/relationships/image" Target="../media/image306.wmf"/><Relationship Id="rId4" Type="http://schemas.openxmlformats.org/officeDocument/2006/relationships/image" Target="../media/image305.jpe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151.xml"/><Relationship Id="rId4" Type="http://schemas.openxmlformats.org/officeDocument/2006/relationships/image" Target="../media/image307.wmf"/></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152.xml"/><Relationship Id="rId4" Type="http://schemas.openxmlformats.org/officeDocument/2006/relationships/image" Target="../media/image308.wmf"/></Relationships>
</file>

<file path=ppt/slides/_rels/slide135.xml.rels><?xml version="1.0" encoding="UTF-8" standalone="yes"?>
<Relationships xmlns="http://schemas.openxmlformats.org/package/2006/relationships"><Relationship Id="rId8" Type="http://schemas.openxmlformats.org/officeDocument/2006/relationships/image" Target="../media/image309.emf"/><Relationship Id="rId3" Type="http://schemas.openxmlformats.org/officeDocument/2006/relationships/tags" Target="../tags/tag154.xml"/><Relationship Id="rId7" Type="http://schemas.openxmlformats.org/officeDocument/2006/relationships/oleObject" Target="../embeddings/oleObject18.bin"/><Relationship Id="rId2" Type="http://schemas.openxmlformats.org/officeDocument/2006/relationships/tags" Target="../tags/tag153.xml"/><Relationship Id="rId1" Type="http://schemas.openxmlformats.org/officeDocument/2006/relationships/vmlDrawing" Target="../drawings/vmlDrawing18.vml"/><Relationship Id="rId6" Type="http://schemas.openxmlformats.org/officeDocument/2006/relationships/slideLayout" Target="../slideLayouts/slideLayout2.xml"/><Relationship Id="rId5" Type="http://schemas.openxmlformats.org/officeDocument/2006/relationships/tags" Target="../tags/tag156.xml"/><Relationship Id="rId4" Type="http://schemas.openxmlformats.org/officeDocument/2006/relationships/tags" Target="../tags/tag155.xml"/></Relationships>
</file>

<file path=ppt/slides/_rels/slide136.xml.rels><?xml version="1.0" encoding="UTF-8" standalone="yes"?>
<Relationships xmlns="http://schemas.openxmlformats.org/package/2006/relationships"><Relationship Id="rId3" Type="http://schemas.openxmlformats.org/officeDocument/2006/relationships/image" Target="../media/image310.emf"/><Relationship Id="rId2" Type="http://schemas.openxmlformats.org/officeDocument/2006/relationships/slideLayout" Target="../slideLayouts/slideLayout6.xml"/><Relationship Id="rId1" Type="http://schemas.openxmlformats.org/officeDocument/2006/relationships/tags" Target="../tags/tag157.xml"/></Relationships>
</file>

<file path=ppt/slides/_rels/slide137.xml.rels><?xml version="1.0" encoding="UTF-8" standalone="yes"?>
<Relationships xmlns="http://schemas.openxmlformats.org/package/2006/relationships"><Relationship Id="rId8" Type="http://schemas.openxmlformats.org/officeDocument/2006/relationships/image" Target="../media/image311.emf"/><Relationship Id="rId3" Type="http://schemas.openxmlformats.org/officeDocument/2006/relationships/tags" Target="../tags/tag159.xml"/><Relationship Id="rId7" Type="http://schemas.openxmlformats.org/officeDocument/2006/relationships/oleObject" Target="../embeddings/oleObject19.bin"/><Relationship Id="rId2" Type="http://schemas.openxmlformats.org/officeDocument/2006/relationships/tags" Target="../tags/tag158.xml"/><Relationship Id="rId1" Type="http://schemas.openxmlformats.org/officeDocument/2006/relationships/vmlDrawing" Target="../drawings/vmlDrawing19.vml"/><Relationship Id="rId6" Type="http://schemas.openxmlformats.org/officeDocument/2006/relationships/slideLayout" Target="../slideLayouts/slideLayout2.xml"/><Relationship Id="rId5" Type="http://schemas.openxmlformats.org/officeDocument/2006/relationships/tags" Target="../tags/tag161.xml"/><Relationship Id="rId4" Type="http://schemas.openxmlformats.org/officeDocument/2006/relationships/tags" Target="../tags/tag160.xml"/></Relationships>
</file>

<file path=ppt/slides/_rels/slide138.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slideLayout" Target="../slideLayouts/slideLayout6.xml"/><Relationship Id="rId1" Type="http://schemas.openxmlformats.org/officeDocument/2006/relationships/tags" Target="../tags/tag162.xml"/><Relationship Id="rId4" Type="http://schemas.openxmlformats.org/officeDocument/2006/relationships/image" Target="../media/image313.png"/></Relationships>
</file>

<file path=ppt/slides/_rels/slide139.xml.rels><?xml version="1.0" encoding="UTF-8" standalone="yes"?>
<Relationships xmlns="http://schemas.openxmlformats.org/package/2006/relationships"><Relationship Id="rId8" Type="http://schemas.openxmlformats.org/officeDocument/2006/relationships/image" Target="../media/image314.emf"/><Relationship Id="rId3" Type="http://schemas.openxmlformats.org/officeDocument/2006/relationships/tags" Target="../tags/tag164.xml"/><Relationship Id="rId7" Type="http://schemas.openxmlformats.org/officeDocument/2006/relationships/oleObject" Target="../embeddings/oleObject20.bin"/><Relationship Id="rId2" Type="http://schemas.openxmlformats.org/officeDocument/2006/relationships/tags" Target="../tags/tag163.xml"/><Relationship Id="rId1" Type="http://schemas.openxmlformats.org/officeDocument/2006/relationships/vmlDrawing" Target="../drawings/vmlDrawing20.vml"/><Relationship Id="rId6" Type="http://schemas.openxmlformats.org/officeDocument/2006/relationships/slideLayout" Target="../slideLayouts/slideLayout2.xml"/><Relationship Id="rId5" Type="http://schemas.openxmlformats.org/officeDocument/2006/relationships/tags" Target="../tags/tag166.xml"/><Relationship Id="rId4" Type="http://schemas.openxmlformats.org/officeDocument/2006/relationships/tags" Target="../tags/tag165.xml"/></Relationships>
</file>

<file path=ppt/slides/_rels/slide14.xml.rels><?xml version="1.0" encoding="UTF-8" standalone="yes"?>
<Relationships xmlns="http://schemas.openxmlformats.org/package/2006/relationships"><Relationship Id="rId3" Type="http://schemas.openxmlformats.org/officeDocument/2006/relationships/hyperlink" Target="http://www.naha.org/" TargetMode="Externa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62.png"/><Relationship Id="rId4" Type="http://schemas.openxmlformats.org/officeDocument/2006/relationships/hyperlink" Target="https://nccih.nih.gov/health/cinnamon" TargetMode="External"/></Relationships>
</file>

<file path=ppt/slides/_rels/slide140.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slideLayout" Target="../slideLayouts/slideLayout6.xml"/><Relationship Id="rId1" Type="http://schemas.openxmlformats.org/officeDocument/2006/relationships/tags" Target="../tags/tag167.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6.xml"/><Relationship Id="rId1" Type="http://schemas.openxmlformats.org/officeDocument/2006/relationships/tags" Target="../tags/tag168.xml"/><Relationship Id="rId4" Type="http://schemas.openxmlformats.org/officeDocument/2006/relationships/image" Target="../media/image315.pn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80.xml"/><Relationship Id="rId7" Type="http://schemas.openxmlformats.org/officeDocument/2006/relationships/image" Target="../media/image317.png"/><Relationship Id="rId2" Type="http://schemas.openxmlformats.org/officeDocument/2006/relationships/slideLayout" Target="../slideLayouts/slideLayout7.xml"/><Relationship Id="rId1" Type="http://schemas.openxmlformats.org/officeDocument/2006/relationships/tags" Target="../tags/tag169.xml"/><Relationship Id="rId6" Type="http://schemas.openxmlformats.org/officeDocument/2006/relationships/image" Target="../media/image316.png"/><Relationship Id="rId5" Type="http://schemas.openxmlformats.org/officeDocument/2006/relationships/hyperlink" Target="http://www.gotpests.org/" TargetMode="External"/><Relationship Id="rId4" Type="http://schemas.openxmlformats.org/officeDocument/2006/relationships/hyperlink" Target="../../../../../pesticidesdw/dreamwebsite/index.htm"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slideLayout" Target="../slideLayouts/slideLayout2.xml"/><Relationship Id="rId1" Type="http://schemas.openxmlformats.org/officeDocument/2006/relationships/tags" Target="../tags/tag170.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6.xml"/><Relationship Id="rId1" Type="http://schemas.openxmlformats.org/officeDocument/2006/relationships/tags" Target="../tags/tag171.xml"/><Relationship Id="rId4" Type="http://schemas.openxmlformats.org/officeDocument/2006/relationships/image" Target="../media/image73.jpeg"/></Relationships>
</file>

<file path=ppt/slides/_rels/slide145.xml.rels><?xml version="1.0" encoding="UTF-8" standalone="yes"?>
<Relationships xmlns="http://schemas.openxmlformats.org/package/2006/relationships"><Relationship Id="rId8" Type="http://schemas.openxmlformats.org/officeDocument/2006/relationships/image" Target="../media/image318.emf"/><Relationship Id="rId3" Type="http://schemas.openxmlformats.org/officeDocument/2006/relationships/tags" Target="../tags/tag173.xml"/><Relationship Id="rId7" Type="http://schemas.openxmlformats.org/officeDocument/2006/relationships/oleObject" Target="../embeddings/oleObject21.bin"/><Relationship Id="rId2" Type="http://schemas.openxmlformats.org/officeDocument/2006/relationships/tags" Target="../tags/tag172.xml"/><Relationship Id="rId1" Type="http://schemas.openxmlformats.org/officeDocument/2006/relationships/vmlDrawing" Target="../drawings/vmlDrawing21.vml"/><Relationship Id="rId6" Type="http://schemas.openxmlformats.org/officeDocument/2006/relationships/image" Target="../media/image319.jpeg"/><Relationship Id="rId5" Type="http://schemas.openxmlformats.org/officeDocument/2006/relationships/slideLayout" Target="../slideLayouts/slideLayout26.xml"/><Relationship Id="rId4" Type="http://schemas.openxmlformats.org/officeDocument/2006/relationships/tags" Target="../tags/tag174.xml"/></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1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1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72.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31.xml"/><Relationship Id="rId5" Type="http://schemas.openxmlformats.org/officeDocument/2006/relationships/image" Target="../media/image74.png"/><Relationship Id="rId4" Type="http://schemas.openxmlformats.org/officeDocument/2006/relationships/image" Target="../media/image7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78.jpeg"/><Relationship Id="rId2" Type="http://schemas.openxmlformats.org/officeDocument/2006/relationships/slideLayout" Target="../slideLayouts/slideLayout4.xml"/><Relationship Id="rId1" Type="http://schemas.openxmlformats.org/officeDocument/2006/relationships/tags" Target="../tags/tag3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2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notesSlide" Target="../notesSlides/notesSlide8.xml"/><Relationship Id="rId7" Type="http://schemas.openxmlformats.org/officeDocument/2006/relationships/image" Target="../media/image82.jpeg"/><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jpeg"/></Relationships>
</file>

<file path=ppt/slides/_rels/slide23.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slideLayout" Target="../slideLayouts/slideLayout2.xml"/><Relationship Id="rId7" Type="http://schemas.openxmlformats.org/officeDocument/2006/relationships/image" Target="../media/image86.png"/><Relationship Id="rId2" Type="http://schemas.openxmlformats.org/officeDocument/2006/relationships/audio" Target="../media/audio1.wav"/><Relationship Id="rId1" Type="http://schemas.openxmlformats.org/officeDocument/2006/relationships/tags" Target="../tags/tag34.xml"/><Relationship Id="rId6" Type="http://schemas.openxmlformats.org/officeDocument/2006/relationships/image" Target="../media/image85.png"/><Relationship Id="rId11" Type="http://schemas.openxmlformats.org/officeDocument/2006/relationships/image" Target="../media/image90.jpeg"/><Relationship Id="rId5" Type="http://schemas.openxmlformats.org/officeDocument/2006/relationships/image" Target="../media/image84.jpeg"/><Relationship Id="rId10" Type="http://schemas.openxmlformats.org/officeDocument/2006/relationships/image" Target="../media/image89.png"/><Relationship Id="rId4" Type="http://schemas.openxmlformats.org/officeDocument/2006/relationships/notesSlide" Target="../notesSlides/notesSlide9.xml"/><Relationship Id="rId9" Type="http://schemas.openxmlformats.org/officeDocument/2006/relationships/image" Target="../media/image88.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92.png"/><Relationship Id="rId4" Type="http://schemas.openxmlformats.org/officeDocument/2006/relationships/image" Target="../media/image9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36.xml"/><Relationship Id="rId4" Type="http://schemas.openxmlformats.org/officeDocument/2006/relationships/image" Target="../media/image93.jpeg"/></Relationships>
</file>

<file path=ppt/slides/_rels/slide2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notesSlide" Target="../notesSlides/notesSlide12.xml"/><Relationship Id="rId7" Type="http://schemas.openxmlformats.org/officeDocument/2006/relationships/image" Target="../media/image97.png"/><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38.xml"/><Relationship Id="rId5" Type="http://schemas.openxmlformats.org/officeDocument/2006/relationships/image" Target="../media/image100.wmf"/><Relationship Id="rId4" Type="http://schemas.openxmlformats.org/officeDocument/2006/relationships/image" Target="../media/image9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image" Target="../media/image102.wmf"/><Relationship Id="rId4" Type="http://schemas.openxmlformats.org/officeDocument/2006/relationships/image" Target="../media/image101.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04.png"/><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image" Target="../media/image103.jpeg"/><Relationship Id="rId5" Type="http://schemas.openxmlformats.org/officeDocument/2006/relationships/hyperlink" Target="http://www.belleonline.com/index.htm" TargetMode="External"/><Relationship Id="rId4" Type="http://schemas.openxmlformats.org/officeDocument/2006/relationships/hyperlink" Target="http://www2.epa.gov/ingredients-used-pesticide-products/endocrine-disruptor-screening-program-tier-1-assessments"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tags" Target="../tags/tag4.xml"/><Relationship Id="rId7" Type="http://schemas.openxmlformats.org/officeDocument/2006/relationships/image" Target="../media/image12.emf"/><Relationship Id="rId2" Type="http://schemas.openxmlformats.org/officeDocument/2006/relationships/tags" Target="../tags/tag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13.xml"/><Relationship Id="rId4" Type="http://schemas.openxmlformats.org/officeDocument/2006/relationships/tags" Target="../tags/tag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image" Target="../media/image107.jpeg"/><Relationship Id="rId5" Type="http://schemas.openxmlformats.org/officeDocument/2006/relationships/image" Target="../media/image106.png"/><Relationship Id="rId4" Type="http://schemas.openxmlformats.org/officeDocument/2006/relationships/image" Target="../media/image10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11.jpeg"/><Relationship Id="rId2" Type="http://schemas.openxmlformats.org/officeDocument/2006/relationships/slideLayout" Target="../slideLayouts/slideLayout4.xml"/><Relationship Id="rId1" Type="http://schemas.openxmlformats.org/officeDocument/2006/relationships/tags" Target="../tags/tag4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32.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tags" Target="../tags/tag44.xml"/><Relationship Id="rId7" Type="http://schemas.openxmlformats.org/officeDocument/2006/relationships/image" Target="../media/image112.emf"/><Relationship Id="rId2" Type="http://schemas.openxmlformats.org/officeDocument/2006/relationships/tags" Target="../tags/tag43.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slideLayout" Target="../slideLayouts/slideLayout2.xml"/><Relationship Id="rId4" Type="http://schemas.openxmlformats.org/officeDocument/2006/relationships/tags" Target="../tags/tag4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34.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tags" Target="../tags/tag48.xml"/><Relationship Id="rId7" Type="http://schemas.openxmlformats.org/officeDocument/2006/relationships/image" Target="../media/image114.emf"/><Relationship Id="rId2" Type="http://schemas.openxmlformats.org/officeDocument/2006/relationships/tags" Target="../tags/tag47.xml"/><Relationship Id="rId1" Type="http://schemas.openxmlformats.org/officeDocument/2006/relationships/vmlDrawing" Target="../drawings/vmlDrawing6.vml"/><Relationship Id="rId6" Type="http://schemas.openxmlformats.org/officeDocument/2006/relationships/oleObject" Target="../embeddings/oleObject6.bin"/><Relationship Id="rId11" Type="http://schemas.openxmlformats.org/officeDocument/2006/relationships/image" Target="../media/image43.png"/><Relationship Id="rId5" Type="http://schemas.openxmlformats.org/officeDocument/2006/relationships/slideLayout" Target="../slideLayouts/slideLayout2.xml"/><Relationship Id="rId10" Type="http://schemas.openxmlformats.org/officeDocument/2006/relationships/image" Target="../media/image117.png"/><Relationship Id="rId4" Type="http://schemas.openxmlformats.org/officeDocument/2006/relationships/tags" Target="../tags/tag49.xml"/><Relationship Id="rId9" Type="http://schemas.openxmlformats.org/officeDocument/2006/relationships/image" Target="../media/image116.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50.xml"/><Relationship Id="rId5" Type="http://schemas.openxmlformats.org/officeDocument/2006/relationships/image" Target="../media/image119.jpeg"/><Relationship Id="rId4" Type="http://schemas.openxmlformats.org/officeDocument/2006/relationships/image" Target="../media/image118.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51.xml"/><Relationship Id="rId5" Type="http://schemas.openxmlformats.org/officeDocument/2006/relationships/image" Target="../media/image121.emf"/><Relationship Id="rId4" Type="http://schemas.openxmlformats.org/officeDocument/2006/relationships/image" Target="../media/image120.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52.xml"/><Relationship Id="rId6" Type="http://schemas.openxmlformats.org/officeDocument/2006/relationships/image" Target="../media/image124.wmf"/><Relationship Id="rId5" Type="http://schemas.openxmlformats.org/officeDocument/2006/relationships/image" Target="../media/image123.png"/><Relationship Id="rId4" Type="http://schemas.openxmlformats.org/officeDocument/2006/relationships/image" Target="../media/image122.jpeg"/></Relationships>
</file>

<file path=ppt/slides/_rels/slide3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tags" Target="../tags/tag7.xml"/><Relationship Id="rId7" Type="http://schemas.openxmlformats.org/officeDocument/2006/relationships/oleObject" Target="../embeddings/oleObject2.bin"/><Relationship Id="rId2" Type="http://schemas.openxmlformats.org/officeDocument/2006/relationships/tags" Target="../tags/tag6.xml"/><Relationship Id="rId1" Type="http://schemas.openxmlformats.org/officeDocument/2006/relationships/vmlDrawing" Target="../drawings/vmlDrawing2.vml"/><Relationship Id="rId6" Type="http://schemas.openxmlformats.org/officeDocument/2006/relationships/image" Target="../media/image15.jpeg"/><Relationship Id="rId5" Type="http://schemas.openxmlformats.org/officeDocument/2006/relationships/slideLayout" Target="../slideLayouts/slideLayout2.xml"/><Relationship Id="rId4" Type="http://schemas.openxmlformats.org/officeDocument/2006/relationships/tags" Target="../tags/tag8.xml"/><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Layout" Target="../slideLayouts/slideLayout6.xml"/><Relationship Id="rId1" Type="http://schemas.openxmlformats.org/officeDocument/2006/relationships/tags" Target="../tags/tag53.xml"/></Relationships>
</file>

<file path=ppt/slides/_rels/slide4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36.xml"/></Relationships>
</file>

<file path=ppt/slides/_rels/slide42.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55.xml"/><Relationship Id="rId5" Type="http://schemas.openxmlformats.org/officeDocument/2006/relationships/image" Target="../media/image134.png"/><Relationship Id="rId4" Type="http://schemas.openxmlformats.org/officeDocument/2006/relationships/image" Target="../media/image133.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138.jpeg"/><Relationship Id="rId2" Type="http://schemas.openxmlformats.org/officeDocument/2006/relationships/slideLayout" Target="../slideLayouts/slideLayout2.xml"/><Relationship Id="rId1" Type="http://schemas.openxmlformats.org/officeDocument/2006/relationships/tags" Target="../tags/tag56.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4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24.xml"/><Relationship Id="rId1" Type="http://schemas.openxmlformats.org/officeDocument/2006/relationships/slideLayout" Target="../slideLayouts/slideLayout151.xml"/></Relationships>
</file>

<file path=ppt/slides/_rels/slide4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g"/><Relationship Id="rId1" Type="http://schemas.openxmlformats.org/officeDocument/2006/relationships/slideLayout" Target="../slideLayouts/slideLayout152.xml"/></Relationships>
</file>

<file path=ppt/slides/_rels/slide4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5.xml"/><Relationship Id="rId1" Type="http://schemas.openxmlformats.org/officeDocument/2006/relationships/slideLayout" Target="../slideLayouts/slideLayout151.xml"/></Relationships>
</file>

<file path=ppt/slides/_rels/slide5.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tags" Target="../tags/tag10.xml"/><Relationship Id="rId7" Type="http://schemas.openxmlformats.org/officeDocument/2006/relationships/oleObject" Target="../embeddings/oleObject3.bin"/><Relationship Id="rId2" Type="http://schemas.openxmlformats.org/officeDocument/2006/relationships/tags" Target="../tags/tag9.xml"/><Relationship Id="rId1" Type="http://schemas.openxmlformats.org/officeDocument/2006/relationships/vmlDrawing" Target="../drawings/vmlDrawing3.vml"/><Relationship Id="rId6" Type="http://schemas.openxmlformats.org/officeDocument/2006/relationships/image" Target="../media/image18.jpeg"/><Relationship Id="rId5" Type="http://schemas.openxmlformats.org/officeDocument/2006/relationships/slideLayout" Target="../slideLayouts/slideLayout2.xml"/><Relationship Id="rId4" Type="http://schemas.openxmlformats.org/officeDocument/2006/relationships/tags" Target="../tags/tag11.xml"/></Relationships>
</file>

<file path=ppt/slides/_rels/slide5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slideLayout" Target="../slideLayouts/slideLayout147.xml"/><Relationship Id="rId1" Type="http://schemas.openxmlformats.org/officeDocument/2006/relationships/tags" Target="../tags/tag57.xml"/><Relationship Id="rId4" Type="http://schemas.openxmlformats.org/officeDocument/2006/relationships/image" Target="../media/image144.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58.xml"/><Relationship Id="rId4" Type="http://schemas.openxmlformats.org/officeDocument/2006/relationships/image" Target="../media/image145.jpeg"/></Relationships>
</file>

<file path=ppt/slides/_rels/slide5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60.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hyperlink" Target="http://www.usgs.gov/" TargetMode="Externa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61.xml"/><Relationship Id="rId5" Type="http://schemas.openxmlformats.org/officeDocument/2006/relationships/image" Target="../media/image150.jpeg"/><Relationship Id="rId4" Type="http://schemas.openxmlformats.org/officeDocument/2006/relationships/image" Target="../media/image149.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62.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63.xml"/><Relationship Id="rId6" Type="http://schemas.openxmlformats.org/officeDocument/2006/relationships/image" Target="../media/image156.wmf"/><Relationship Id="rId5" Type="http://schemas.openxmlformats.org/officeDocument/2006/relationships/image" Target="../media/image155.wmf"/><Relationship Id="rId4" Type="http://schemas.openxmlformats.org/officeDocument/2006/relationships/image" Target="../media/image154.png"/></Relationships>
</file>

<file path=ppt/slides/_rels/slide58.xml.rels><?xml version="1.0" encoding="UTF-8" standalone="yes"?>
<Relationships xmlns="http://schemas.openxmlformats.org/package/2006/relationships"><Relationship Id="rId8" Type="http://schemas.openxmlformats.org/officeDocument/2006/relationships/image" Target="../media/image157.emf"/><Relationship Id="rId3" Type="http://schemas.openxmlformats.org/officeDocument/2006/relationships/tags" Target="../tags/tag65.xml"/><Relationship Id="rId7" Type="http://schemas.openxmlformats.org/officeDocument/2006/relationships/oleObject" Target="../embeddings/oleObject7.bin"/><Relationship Id="rId2" Type="http://schemas.openxmlformats.org/officeDocument/2006/relationships/tags" Target="../tags/tag64.xml"/><Relationship Id="rId1" Type="http://schemas.openxmlformats.org/officeDocument/2006/relationships/vmlDrawing" Target="../drawings/vmlDrawing7.vml"/><Relationship Id="rId6" Type="http://schemas.openxmlformats.org/officeDocument/2006/relationships/slideLayout" Target="../slideLayouts/slideLayout2.xml"/><Relationship Id="rId11" Type="http://schemas.openxmlformats.org/officeDocument/2006/relationships/image" Target="../media/image160.jpeg"/><Relationship Id="rId5" Type="http://schemas.openxmlformats.org/officeDocument/2006/relationships/tags" Target="../tags/tag67.xml"/><Relationship Id="rId10" Type="http://schemas.openxmlformats.org/officeDocument/2006/relationships/image" Target="../media/image159.wmf"/><Relationship Id="rId4" Type="http://schemas.openxmlformats.org/officeDocument/2006/relationships/tags" Target="../tags/tag66.xml"/><Relationship Id="rId9" Type="http://schemas.openxmlformats.org/officeDocument/2006/relationships/image" Target="../media/image158.wmf"/></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68.xml"/><Relationship Id="rId4" Type="http://schemas.openxmlformats.org/officeDocument/2006/relationships/image" Target="../media/image16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69.xml"/><Relationship Id="rId6" Type="http://schemas.openxmlformats.org/officeDocument/2006/relationships/image" Target="../media/image164.jpeg"/><Relationship Id="rId5" Type="http://schemas.openxmlformats.org/officeDocument/2006/relationships/image" Target="../media/image163.png"/><Relationship Id="rId4" Type="http://schemas.openxmlformats.org/officeDocument/2006/relationships/image" Target="../media/image162.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ags" Target="../tags/tag70.xml"/><Relationship Id="rId5" Type="http://schemas.openxmlformats.org/officeDocument/2006/relationships/image" Target="../media/image166.png"/><Relationship Id="rId4" Type="http://schemas.openxmlformats.org/officeDocument/2006/relationships/image" Target="../media/image165.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71.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72.xml"/><Relationship Id="rId5" Type="http://schemas.openxmlformats.org/officeDocument/2006/relationships/image" Target="../media/image171.jpeg"/><Relationship Id="rId4" Type="http://schemas.openxmlformats.org/officeDocument/2006/relationships/image" Target="../media/image170.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73.xml"/><Relationship Id="rId4" Type="http://schemas.openxmlformats.org/officeDocument/2006/relationships/image" Target="../media/image172.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74.xml"/><Relationship Id="rId5" Type="http://schemas.openxmlformats.org/officeDocument/2006/relationships/image" Target="../media/image174.jpeg"/><Relationship Id="rId4" Type="http://schemas.openxmlformats.org/officeDocument/2006/relationships/image" Target="../media/image173.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5.xml"/><Relationship Id="rId1" Type="http://schemas.openxmlformats.org/officeDocument/2006/relationships/tags" Target="../tags/tag75.xml"/><Relationship Id="rId5" Type="http://schemas.openxmlformats.org/officeDocument/2006/relationships/image" Target="../media/image176.jpeg"/><Relationship Id="rId4" Type="http://schemas.openxmlformats.org/officeDocument/2006/relationships/image" Target="../media/image175.jpeg"/></Relationships>
</file>

<file path=ppt/slides/_rels/slide6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slideLayout" Target="../slideLayouts/slideLayout7.xml"/><Relationship Id="rId1" Type="http://schemas.openxmlformats.org/officeDocument/2006/relationships/tags" Target="../tags/tag76.xml"/></Relationships>
</file>

<file path=ppt/slides/_rels/slide68.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notesSlide" Target="../notesSlides/notesSlide39.xml"/><Relationship Id="rId7" Type="http://schemas.openxmlformats.org/officeDocument/2006/relationships/image" Target="../media/image181.jpeg"/><Relationship Id="rId2" Type="http://schemas.openxmlformats.org/officeDocument/2006/relationships/slideLayout" Target="../slideLayouts/slideLayout67.xml"/><Relationship Id="rId1" Type="http://schemas.openxmlformats.org/officeDocument/2006/relationships/tags" Target="../tags/tag77.xml"/><Relationship Id="rId6" Type="http://schemas.openxmlformats.org/officeDocument/2006/relationships/image" Target="../media/image180.jpeg"/><Relationship Id="rId5" Type="http://schemas.openxmlformats.org/officeDocument/2006/relationships/image" Target="../media/image179.jpeg"/><Relationship Id="rId4" Type="http://schemas.openxmlformats.org/officeDocument/2006/relationships/image" Target="../media/image178.jpeg"/></Relationships>
</file>

<file path=ppt/slides/_rels/slide69.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slideLayout" Target="../slideLayouts/slideLayout6.xml"/><Relationship Id="rId1" Type="http://schemas.openxmlformats.org/officeDocument/2006/relationships/tags" Target="../tags/tag78.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6.xml"/><Relationship Id="rId1" Type="http://schemas.openxmlformats.org/officeDocument/2006/relationships/tags" Target="../tags/tag13.xml"/><Relationship Id="rId4" Type="http://schemas.openxmlformats.org/officeDocument/2006/relationships/image" Target="../media/image23.jpe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79.xml"/><Relationship Id="rId1" Type="http://schemas.openxmlformats.org/officeDocument/2006/relationships/vmlDrawing" Target="../drawings/vmlDrawing8.vml"/><Relationship Id="rId6" Type="http://schemas.openxmlformats.org/officeDocument/2006/relationships/image" Target="../media/image184.emf"/><Relationship Id="rId5" Type="http://schemas.openxmlformats.org/officeDocument/2006/relationships/oleObject" Target="../embeddings/oleObject8.bin"/><Relationship Id="rId4" Type="http://schemas.openxmlformats.org/officeDocument/2006/relationships/notesSlide" Target="../notesSlides/notesSlide40.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80.xml"/><Relationship Id="rId5" Type="http://schemas.openxmlformats.org/officeDocument/2006/relationships/image" Target="../media/image186.png"/><Relationship Id="rId4" Type="http://schemas.openxmlformats.org/officeDocument/2006/relationships/image" Target="../media/image185.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81.xml"/><Relationship Id="rId6" Type="http://schemas.openxmlformats.org/officeDocument/2006/relationships/image" Target="../media/image189.jpeg"/><Relationship Id="rId5" Type="http://schemas.openxmlformats.org/officeDocument/2006/relationships/image" Target="../media/image188.jpeg"/><Relationship Id="rId4" Type="http://schemas.openxmlformats.org/officeDocument/2006/relationships/image" Target="../media/image187.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193.jpeg"/><Relationship Id="rId2" Type="http://schemas.openxmlformats.org/officeDocument/2006/relationships/slideLayout" Target="../slideLayouts/slideLayout2.xml"/><Relationship Id="rId1" Type="http://schemas.openxmlformats.org/officeDocument/2006/relationships/tags" Target="../tags/tag82.xml"/><Relationship Id="rId6" Type="http://schemas.openxmlformats.org/officeDocument/2006/relationships/image" Target="../media/image192.jpeg"/><Relationship Id="rId5" Type="http://schemas.openxmlformats.org/officeDocument/2006/relationships/image" Target="../media/image191.jpeg"/><Relationship Id="rId4" Type="http://schemas.openxmlformats.org/officeDocument/2006/relationships/image" Target="../media/image190.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83.xml"/><Relationship Id="rId4" Type="http://schemas.openxmlformats.org/officeDocument/2006/relationships/image" Target="../media/image194.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84.xml"/><Relationship Id="rId5" Type="http://schemas.openxmlformats.org/officeDocument/2006/relationships/image" Target="../media/image196.jpeg"/><Relationship Id="rId4" Type="http://schemas.openxmlformats.org/officeDocument/2006/relationships/image" Target="../media/image195.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85.xml"/><Relationship Id="rId4" Type="http://schemas.openxmlformats.org/officeDocument/2006/relationships/image" Target="../media/image197.png"/></Relationships>
</file>

<file path=ppt/slides/_rels/slide77.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2.xml"/><Relationship Id="rId4" Type="http://schemas.openxmlformats.org/officeDocument/2006/relationships/image" Target="../media/image200.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86.xml"/><Relationship Id="rId5" Type="http://schemas.openxmlformats.org/officeDocument/2006/relationships/image" Target="../media/image202.jpeg"/><Relationship Id="rId4" Type="http://schemas.openxmlformats.org/officeDocument/2006/relationships/image" Target="../media/image201.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6.xml"/><Relationship Id="rId1" Type="http://schemas.openxmlformats.org/officeDocument/2006/relationships/tags" Target="../tags/tag87.xml"/><Relationship Id="rId4" Type="http://schemas.openxmlformats.org/officeDocument/2006/relationships/image" Target="../media/image203.jpeg"/></Relationships>
</file>

<file path=ppt/slides/_rels/slide8.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image" Target="../media/image26.jpeg"/><Relationship Id="rId3" Type="http://schemas.openxmlformats.org/officeDocument/2006/relationships/tags" Target="../tags/tag15.xml"/><Relationship Id="rId7" Type="http://schemas.openxmlformats.org/officeDocument/2006/relationships/tags" Target="../tags/tag19.xml"/><Relationship Id="rId12" Type="http://schemas.openxmlformats.org/officeDocument/2006/relationships/image" Target="../media/image25.jpeg"/><Relationship Id="rId2" Type="http://schemas.openxmlformats.org/officeDocument/2006/relationships/tags" Target="../tags/tag14.xml"/><Relationship Id="rId1" Type="http://schemas.openxmlformats.org/officeDocument/2006/relationships/vmlDrawing" Target="../drawings/vmlDrawing4.vml"/><Relationship Id="rId6" Type="http://schemas.openxmlformats.org/officeDocument/2006/relationships/tags" Target="../tags/tag18.xml"/><Relationship Id="rId11" Type="http://schemas.openxmlformats.org/officeDocument/2006/relationships/image" Target="../media/image24.emf"/><Relationship Id="rId5" Type="http://schemas.openxmlformats.org/officeDocument/2006/relationships/tags" Target="../tags/tag17.xml"/><Relationship Id="rId15" Type="http://schemas.openxmlformats.org/officeDocument/2006/relationships/image" Target="../media/image28.jpeg"/><Relationship Id="rId10" Type="http://schemas.openxmlformats.org/officeDocument/2006/relationships/oleObject" Target="../embeddings/oleObject4.bin"/><Relationship Id="rId4" Type="http://schemas.openxmlformats.org/officeDocument/2006/relationships/tags" Target="../tags/tag16.xml"/><Relationship Id="rId9" Type="http://schemas.openxmlformats.org/officeDocument/2006/relationships/slideLayout" Target="../slideLayouts/slideLayout50.xml"/><Relationship Id="rId14" Type="http://schemas.openxmlformats.org/officeDocument/2006/relationships/image" Target="../media/image27.jpeg"/></Relationships>
</file>

<file path=ppt/slides/_rels/slide80.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205.jpeg"/></Relationships>
</file>

<file path=ppt/slides/_rels/slide81.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image" Target="../media/image209.png"/><Relationship Id="rId5" Type="http://schemas.openxmlformats.org/officeDocument/2006/relationships/image" Target="../media/image208.jpeg"/><Relationship Id="rId4" Type="http://schemas.openxmlformats.org/officeDocument/2006/relationships/image" Target="../media/image207.jpeg"/></Relationships>
</file>

<file path=ppt/slides/_rels/slide82.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tags" Target="../tags/tag89.xml"/><Relationship Id="rId7" Type="http://schemas.openxmlformats.org/officeDocument/2006/relationships/image" Target="../media/image212.wmf"/><Relationship Id="rId2" Type="http://schemas.openxmlformats.org/officeDocument/2006/relationships/tags" Target="../tags/tag88.xml"/><Relationship Id="rId1" Type="http://schemas.openxmlformats.org/officeDocument/2006/relationships/vmlDrawing" Target="../drawings/vmlDrawing9.vml"/><Relationship Id="rId6" Type="http://schemas.openxmlformats.org/officeDocument/2006/relationships/image" Target="../media/image211.jpeg"/><Relationship Id="rId5" Type="http://schemas.openxmlformats.org/officeDocument/2006/relationships/slideLayout" Target="../slideLayouts/slideLayout2.xml"/><Relationship Id="rId4" Type="http://schemas.openxmlformats.org/officeDocument/2006/relationships/tags" Target="../tags/tag90.xml"/><Relationship Id="rId9" Type="http://schemas.openxmlformats.org/officeDocument/2006/relationships/image" Target="../media/image210.emf"/></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6.xml"/><Relationship Id="rId1" Type="http://schemas.openxmlformats.org/officeDocument/2006/relationships/tags" Target="../tags/tag91.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13.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6.xml"/><Relationship Id="rId1" Type="http://schemas.openxmlformats.org/officeDocument/2006/relationships/tags" Target="../tags/tag92.xml"/><Relationship Id="rId5" Type="http://schemas.openxmlformats.org/officeDocument/2006/relationships/image" Target="../media/image217.jpeg"/><Relationship Id="rId4" Type="http://schemas.openxmlformats.org/officeDocument/2006/relationships/image" Target="../media/image216.png"/></Relationships>
</file>

<file path=ppt/slides/_rels/slide85.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tags" Target="../tags/tag94.xml"/><Relationship Id="rId7" Type="http://schemas.openxmlformats.org/officeDocument/2006/relationships/image" Target="../media/image220.jpeg"/><Relationship Id="rId2" Type="http://schemas.openxmlformats.org/officeDocument/2006/relationships/tags" Target="../tags/tag93.xml"/><Relationship Id="rId1" Type="http://schemas.openxmlformats.org/officeDocument/2006/relationships/vmlDrawing" Target="../drawings/vmlDrawing10.vml"/><Relationship Id="rId6" Type="http://schemas.openxmlformats.org/officeDocument/2006/relationships/image" Target="../media/image219.jpeg"/><Relationship Id="rId5" Type="http://schemas.openxmlformats.org/officeDocument/2006/relationships/slideLayout" Target="../slideLayouts/slideLayout2.xml"/><Relationship Id="rId4" Type="http://schemas.openxmlformats.org/officeDocument/2006/relationships/tags" Target="../tags/tag95.xml"/><Relationship Id="rId9" Type="http://schemas.openxmlformats.org/officeDocument/2006/relationships/image" Target="../media/image218.emf"/></Relationships>
</file>

<file path=ppt/slides/_rels/slide86.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8" Type="http://schemas.openxmlformats.org/officeDocument/2006/relationships/image" Target="../media/image223.png"/><Relationship Id="rId3" Type="http://schemas.openxmlformats.org/officeDocument/2006/relationships/tags" Target="../tags/tag97.xml"/><Relationship Id="rId7" Type="http://schemas.openxmlformats.org/officeDocument/2006/relationships/image" Target="../media/image222.emf"/><Relationship Id="rId2" Type="http://schemas.openxmlformats.org/officeDocument/2006/relationships/tags" Target="../tags/tag96.xml"/><Relationship Id="rId1" Type="http://schemas.openxmlformats.org/officeDocument/2006/relationships/vmlDrawing" Target="../drawings/vmlDrawing11.vml"/><Relationship Id="rId6" Type="http://schemas.openxmlformats.org/officeDocument/2006/relationships/oleObject" Target="../embeddings/oleObject11.bin"/><Relationship Id="rId5" Type="http://schemas.openxmlformats.org/officeDocument/2006/relationships/slideLayout" Target="../slideLayouts/slideLayout2.xml"/><Relationship Id="rId4" Type="http://schemas.openxmlformats.org/officeDocument/2006/relationships/tags" Target="../tags/tag98.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6.xml"/><Relationship Id="rId1" Type="http://schemas.openxmlformats.org/officeDocument/2006/relationships/tags" Target="../tags/tag99.xml"/><Relationship Id="rId4" Type="http://schemas.openxmlformats.org/officeDocument/2006/relationships/image" Target="../media/image224.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6.xml"/><Relationship Id="rId1" Type="http://schemas.openxmlformats.org/officeDocument/2006/relationships/tags" Target="../tags/tag100.xml"/><Relationship Id="rId5" Type="http://schemas.openxmlformats.org/officeDocument/2006/relationships/image" Target="../media/image226.jpeg"/><Relationship Id="rId4" Type="http://schemas.openxmlformats.org/officeDocument/2006/relationships/image" Target="../media/image225.jpeg"/></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notesSlide" Target="../notesSlides/notesSlide3.xml"/><Relationship Id="rId7"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wmf"/><Relationship Id="rId9" Type="http://schemas.openxmlformats.org/officeDocument/2006/relationships/image" Target="../media/image34.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6.xml"/><Relationship Id="rId1" Type="http://schemas.openxmlformats.org/officeDocument/2006/relationships/tags" Target="../tags/tag101.xml"/><Relationship Id="rId5" Type="http://schemas.openxmlformats.org/officeDocument/2006/relationships/image" Target="../media/image228.png"/><Relationship Id="rId4" Type="http://schemas.openxmlformats.org/officeDocument/2006/relationships/image" Target="../media/image227.jpeg"/></Relationships>
</file>

<file path=ppt/slides/_rels/slide91.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slideLayout" Target="../slideLayouts/slideLayout19.xml"/><Relationship Id="rId1" Type="http://schemas.openxmlformats.org/officeDocument/2006/relationships/tags" Target="../tags/tag102.xml"/><Relationship Id="rId6" Type="http://schemas.openxmlformats.org/officeDocument/2006/relationships/image" Target="../media/image232.jpeg"/><Relationship Id="rId5" Type="http://schemas.openxmlformats.org/officeDocument/2006/relationships/image" Target="../media/image231.jpeg"/><Relationship Id="rId4" Type="http://schemas.openxmlformats.org/officeDocument/2006/relationships/image" Target="../media/image230.jpeg"/></Relationships>
</file>

<file path=ppt/slides/_rels/slide92.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235.jpeg"/><Relationship Id="rId4" Type="http://schemas.openxmlformats.org/officeDocument/2006/relationships/image" Target="../media/image234.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7.xml"/><Relationship Id="rId1" Type="http://schemas.openxmlformats.org/officeDocument/2006/relationships/tags" Target="../tags/tag103.xml"/><Relationship Id="rId6" Type="http://schemas.openxmlformats.org/officeDocument/2006/relationships/image" Target="../media/image238.jpeg"/><Relationship Id="rId5" Type="http://schemas.openxmlformats.org/officeDocument/2006/relationships/image" Target="../media/image237.jpeg"/><Relationship Id="rId4" Type="http://schemas.openxmlformats.org/officeDocument/2006/relationships/image" Target="../media/image236.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63.xml"/><Relationship Id="rId1" Type="http://schemas.openxmlformats.org/officeDocument/2006/relationships/tags" Target="../tags/tag104.xml"/><Relationship Id="rId5" Type="http://schemas.openxmlformats.org/officeDocument/2006/relationships/image" Target="../media/image240.jpeg"/><Relationship Id="rId4" Type="http://schemas.openxmlformats.org/officeDocument/2006/relationships/image" Target="../media/image239.jpeg"/></Relationships>
</file>

<file path=ppt/slides/_rels/slide95.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59.xml"/><Relationship Id="rId1" Type="http://schemas.openxmlformats.org/officeDocument/2006/relationships/slideLayout" Target="../slideLayouts/slideLayout86.xml"/></Relationships>
</file>

<file path=ppt/slides/_rels/slide96.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76.xml"/></Relationships>
</file>

<file path=ppt/slides/_rels/slide97.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99.xml"/></Relationships>
</file>

<file path=ppt/slides/_rels/slide98.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image" Target="../media/image245.jpeg"/><Relationship Id="rId1" Type="http://schemas.openxmlformats.org/officeDocument/2006/relationships/slideLayout" Target="../slideLayouts/slideLayout110.xml"/></Relationships>
</file>

<file path=ppt/slides/_rels/slide99.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image" Target="../media/image247.jpeg"/><Relationship Id="rId1" Type="http://schemas.openxmlformats.org/officeDocument/2006/relationships/slideLayout" Target="../slideLayouts/slideLayout99.xml"/><Relationship Id="rId4" Type="http://schemas.openxmlformats.org/officeDocument/2006/relationships/image" Target="../media/image24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sz="4800" dirty="0" smtClean="0">
                <a:solidFill>
                  <a:srgbClr val="006600"/>
                </a:solidFill>
              </a:rPr>
              <a:t>Home Pesticide</a:t>
            </a:r>
            <a:r>
              <a:rPr lang="en-US" sz="4800" dirty="0" smtClean="0"/>
              <a:t> Use</a:t>
            </a:r>
            <a:br>
              <a:rPr lang="en-US" sz="4800" dirty="0" smtClean="0"/>
            </a:br>
            <a:r>
              <a:rPr lang="en-US" sz="4800" dirty="0" smtClean="0"/>
              <a:t>                   Risks &amp; Benefits</a:t>
            </a:r>
            <a:endParaRPr lang="en-US" dirty="0" smtClean="0"/>
          </a:p>
        </p:txBody>
      </p:sp>
      <p:sp>
        <p:nvSpPr>
          <p:cNvPr id="24579" name="Rectangle 3"/>
          <p:cNvSpPr>
            <a:spLocks noGrp="1" noChangeArrowheads="1"/>
          </p:cNvSpPr>
          <p:nvPr>
            <p:ph type="body" idx="1"/>
          </p:nvPr>
        </p:nvSpPr>
        <p:spPr/>
        <p:txBody>
          <a:bodyPr/>
          <a:lstStyle/>
          <a:p>
            <a:r>
              <a:rPr lang="en-US" sz="3600" dirty="0" smtClean="0"/>
              <a:t>Megan Patterson</a:t>
            </a:r>
            <a:br>
              <a:rPr lang="en-US" sz="3600" dirty="0" smtClean="0"/>
            </a:br>
            <a:r>
              <a:rPr lang="en-US" sz="3600" dirty="0" smtClean="0"/>
              <a:t>Maine Board of Pesticides Control</a:t>
            </a:r>
            <a:br>
              <a:rPr lang="en-US" sz="3600" dirty="0" smtClean="0"/>
            </a:br>
            <a:r>
              <a:rPr lang="en-US" sz="3600" dirty="0" smtClean="0"/>
              <a:t>28 State House Station</a:t>
            </a:r>
            <a:br>
              <a:rPr lang="en-US" sz="3600" dirty="0" smtClean="0"/>
            </a:br>
            <a:r>
              <a:rPr lang="en-US" sz="3600" dirty="0" smtClean="0"/>
              <a:t>Augusta ME 04333-0028</a:t>
            </a:r>
            <a:br>
              <a:rPr lang="en-US" sz="3600" dirty="0" smtClean="0"/>
            </a:br>
            <a:r>
              <a:rPr lang="en-US" sz="3600" dirty="0" smtClean="0"/>
              <a:t>(207)287-2731</a:t>
            </a:r>
            <a:br>
              <a:rPr lang="en-US" sz="3600" dirty="0" smtClean="0"/>
            </a:br>
            <a:r>
              <a:rPr lang="en-US" sz="3600" dirty="0" smtClean="0"/>
              <a:t>megan.l.patterson@maine.gov</a:t>
            </a:r>
          </a:p>
        </p:txBody>
      </p:sp>
      <p:pic>
        <p:nvPicPr>
          <p:cNvPr id="24580" name="Picture 7" descr="1018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990600"/>
            <a:ext cx="1447800"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8" descr="jblarv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228600"/>
            <a:ext cx="7921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2054" descr="BPCfinalcirc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5257800"/>
            <a:ext cx="1411288"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smtClean="0"/>
              <a:t>What are pesticides?</a:t>
            </a:r>
          </a:p>
        </p:txBody>
      </p:sp>
      <p:sp>
        <p:nvSpPr>
          <p:cNvPr id="33795" name="Rectangle 3"/>
          <p:cNvSpPr>
            <a:spLocks noGrp="1" noChangeArrowheads="1"/>
          </p:cNvSpPr>
          <p:nvPr>
            <p:ph type="body" idx="1"/>
          </p:nvPr>
        </p:nvSpPr>
        <p:spPr>
          <a:xfrm>
            <a:off x="3148013" y="1981200"/>
            <a:ext cx="5745162" cy="4114800"/>
          </a:xfrm>
        </p:spPr>
        <p:txBody>
          <a:bodyPr/>
          <a:lstStyle/>
          <a:p>
            <a:pPr algn="r"/>
            <a:r>
              <a:rPr lang="en-US" smtClean="0"/>
              <a:t>Bleaches, </a:t>
            </a:r>
            <a:r>
              <a:rPr lang="en-US" i="1" smtClean="0"/>
              <a:t>Lysol</a:t>
            </a:r>
            <a:r>
              <a:rPr lang="en-US" smtClean="0"/>
              <a:t>, pine oil	</a:t>
            </a:r>
            <a:br>
              <a:rPr lang="en-US" smtClean="0"/>
            </a:br>
            <a:endParaRPr lang="en-US" smtClean="0"/>
          </a:p>
          <a:p>
            <a:pPr algn="r"/>
            <a:r>
              <a:rPr lang="en-US" smtClean="0"/>
              <a:t>Weed &amp; Feed, </a:t>
            </a:r>
            <a:r>
              <a:rPr lang="en-US" i="1" smtClean="0"/>
              <a:t>Roundup</a:t>
            </a:r>
          </a:p>
          <a:p>
            <a:pPr algn="r"/>
            <a:endParaRPr lang="en-US" smtClean="0"/>
          </a:p>
          <a:p>
            <a:pPr algn="r"/>
            <a:r>
              <a:rPr lang="en-US" smtClean="0"/>
              <a:t>Rat &amp; mouse baits	</a:t>
            </a:r>
            <a:r>
              <a:rPr lang="en-US" i="1" smtClean="0"/>
              <a:t/>
            </a:r>
            <a:br>
              <a:rPr lang="en-US" i="1" smtClean="0"/>
            </a:br>
            <a:endParaRPr lang="en-US" i="1" smtClean="0"/>
          </a:p>
          <a:p>
            <a:pPr algn="r"/>
            <a:r>
              <a:rPr lang="en-US" smtClean="0"/>
              <a:t>Plant disease controls</a:t>
            </a:r>
          </a:p>
          <a:p>
            <a:endParaRPr lang="en-US" smtClean="0"/>
          </a:p>
        </p:txBody>
      </p:sp>
      <p:pic>
        <p:nvPicPr>
          <p:cNvPr id="33796" name="Picture 4" descr="clb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371600"/>
            <a:ext cx="104298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2055" descr="rounduprtu01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5363" y="2819400"/>
            <a:ext cx="6302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2056"/>
          <p:cNvPicPr>
            <a:picLocks noChangeAspect="1" noChangeArrowheads="1"/>
          </p:cNvPicPr>
          <p:nvPr/>
        </p:nvPicPr>
        <p:blipFill>
          <a:blip r:embed="rId6">
            <a:extLst>
              <a:ext uri="{28A0092B-C50C-407E-A947-70E740481C1C}">
                <a14:useLocalDpi xmlns:a14="http://schemas.microsoft.com/office/drawing/2010/main" val="0"/>
              </a:ext>
            </a:extLst>
          </a:blip>
          <a:srcRect l="13409" r="13379"/>
          <a:stretch>
            <a:fillRect/>
          </a:stretch>
        </p:blipFill>
        <p:spPr bwMode="auto">
          <a:xfrm>
            <a:off x="2965450" y="4019550"/>
            <a:ext cx="107315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9" name="Text Box 2057"/>
          <p:cNvSpPr txBox="1">
            <a:spLocks noChangeArrowheads="1"/>
          </p:cNvSpPr>
          <p:nvPr/>
        </p:nvSpPr>
        <p:spPr bwMode="auto">
          <a:xfrm>
            <a:off x="5867400" y="62484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a:t>No endorsement intended or implied</a:t>
            </a:r>
          </a:p>
        </p:txBody>
      </p:sp>
      <p:pic>
        <p:nvPicPr>
          <p:cNvPr id="33800" name="Picture 2" descr="http://images.lowes.com/product/converted/032247/032247249843.jpg"/>
          <p:cNvPicPr>
            <a:picLocks noChangeAspect="1" noChangeArrowheads="1"/>
          </p:cNvPicPr>
          <p:nvPr/>
        </p:nvPicPr>
        <p:blipFill>
          <a:blip r:embed="rId7">
            <a:extLst>
              <a:ext uri="{28A0092B-C50C-407E-A947-70E740481C1C}">
                <a14:useLocalDpi xmlns:a14="http://schemas.microsoft.com/office/drawing/2010/main" val="0"/>
              </a:ext>
            </a:extLst>
          </a:blip>
          <a:srcRect l="20692" t="4445" r="20724" b="2444"/>
          <a:stretch>
            <a:fillRect/>
          </a:stretch>
        </p:blipFill>
        <p:spPr bwMode="auto">
          <a:xfrm>
            <a:off x="944563" y="2500313"/>
            <a:ext cx="131127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4" descr="Serenade Garden Disease Control Ready-To-Use and Concentrat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6675" y="4876800"/>
            <a:ext cx="142875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ChangeArrowheads="1"/>
          </p:cNvSpPr>
          <p:nvPr/>
        </p:nvSpPr>
        <p:spPr bwMode="auto">
          <a:xfrm>
            <a:off x="0" y="0"/>
            <a:ext cx="9144000" cy="68580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70000"/>
              <a:buFont typeface="Monotype Sorts"/>
              <a:buChar char="n"/>
              <a:defRPr kumimoji="1" sz="3200">
                <a:solidFill>
                  <a:schemeClr val="tx1"/>
                </a:solidFill>
                <a:latin typeface="Arial" pitchFamily="34" charset="0"/>
              </a:defRPr>
            </a:lvl1pPr>
            <a:lvl2pPr marL="742950" indent="-285750">
              <a:spcBef>
                <a:spcPct val="20000"/>
              </a:spcBef>
              <a:buChar char="–"/>
              <a:defRPr kumimoji="1" sz="2800">
                <a:solidFill>
                  <a:schemeClr val="tx1"/>
                </a:solidFill>
                <a:latin typeface="Arial" pitchFamily="34" charset="0"/>
              </a:defRPr>
            </a:lvl2pPr>
            <a:lvl3pPr marL="1143000" indent="-228600">
              <a:spcBef>
                <a:spcPct val="20000"/>
              </a:spcBef>
              <a:buChar char="•"/>
              <a:defRPr kumimoji="1" sz="2400">
                <a:solidFill>
                  <a:schemeClr val="tx1"/>
                </a:solidFill>
                <a:latin typeface="Arial" pitchFamily="34" charset="0"/>
              </a:defRPr>
            </a:lvl3pPr>
            <a:lvl4pPr marL="1600200" indent="-228600">
              <a:spcBef>
                <a:spcPct val="20000"/>
              </a:spcBef>
              <a:buChar char="–"/>
              <a:defRPr kumimoji="1" sz="2000">
                <a:solidFill>
                  <a:schemeClr val="tx1"/>
                </a:solidFill>
                <a:latin typeface="Arial" pitchFamily="34" charset="0"/>
              </a:defRPr>
            </a:lvl4pPr>
            <a:lvl5pPr marL="2057400" indent="-22860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lgn="ctr">
              <a:spcBef>
                <a:spcPct val="0"/>
              </a:spcBef>
              <a:buClrTx/>
              <a:buSzTx/>
              <a:buFontTx/>
              <a:buNone/>
            </a:pPr>
            <a:endParaRPr kumimoji="0" lang="en-US" altLang="en-US" sz="1800" smtClean="0">
              <a:solidFill>
                <a:srgbClr val="000000"/>
              </a:solidFill>
              <a:latin typeface="Verdana" pitchFamily="34" charset="0"/>
            </a:endParaRPr>
          </a:p>
        </p:txBody>
      </p:sp>
      <p:sp>
        <p:nvSpPr>
          <p:cNvPr id="191491" name="Rectangle 3"/>
          <p:cNvSpPr>
            <a:spLocks noGrp="1" noChangeArrowheads="1"/>
          </p:cNvSpPr>
          <p:nvPr>
            <p:ph type="title"/>
          </p:nvPr>
        </p:nvSpPr>
        <p:spPr>
          <a:xfrm>
            <a:off x="609600" y="228600"/>
            <a:ext cx="6096000" cy="1143000"/>
          </a:xfrm>
        </p:spPr>
        <p:txBody>
          <a:bodyPr/>
          <a:lstStyle/>
          <a:p>
            <a:pPr eaLnBrk="1" hangingPunct="1"/>
            <a:r>
              <a:rPr lang="en-US" altLang="en-US" dirty="0" smtClean="0">
                <a:solidFill>
                  <a:schemeClr val="accent6">
                    <a:lumMod val="75000"/>
                  </a:schemeClr>
                </a:solidFill>
              </a:rPr>
              <a:t>Japanese Beetle</a:t>
            </a:r>
          </a:p>
        </p:txBody>
      </p:sp>
      <p:sp>
        <p:nvSpPr>
          <p:cNvPr id="81924" name="Rectangle 4"/>
          <p:cNvSpPr>
            <a:spLocks noGrp="1" noChangeArrowheads="1"/>
          </p:cNvSpPr>
          <p:nvPr>
            <p:ph type="body" idx="1"/>
          </p:nvPr>
        </p:nvSpPr>
        <p:spPr>
          <a:xfrm>
            <a:off x="228600" y="1593850"/>
            <a:ext cx="5410200" cy="3670300"/>
          </a:xfrm>
        </p:spPr>
        <p:txBody>
          <a:bodyPr>
            <a:normAutofit fontScale="85000" lnSpcReduction="10000"/>
          </a:bodyPr>
          <a:lstStyle/>
          <a:p>
            <a:pPr eaLnBrk="1" hangingPunct="1">
              <a:lnSpc>
                <a:spcPct val="80000"/>
              </a:lnSpc>
              <a:spcBef>
                <a:spcPct val="50000"/>
              </a:spcBef>
              <a:buFont typeface="Wingdings" panose="05000000000000000000" pitchFamily="2" charset="2"/>
              <a:buChar char="v"/>
              <a:defRPr/>
            </a:pPr>
            <a:r>
              <a:rPr lang="en-US" altLang="en-US" dirty="0" smtClean="0"/>
              <a:t>Select non-preferred shrubs and trees (avoid linden, roses, crabapples, grapes, raspberries, cherries, etc.)</a:t>
            </a:r>
          </a:p>
          <a:p>
            <a:pPr eaLnBrk="1" hangingPunct="1">
              <a:lnSpc>
                <a:spcPct val="80000"/>
              </a:lnSpc>
              <a:spcBef>
                <a:spcPct val="50000"/>
              </a:spcBef>
              <a:buFont typeface="Wingdings" panose="05000000000000000000" pitchFamily="2" charset="2"/>
              <a:buChar char="v"/>
              <a:defRPr/>
            </a:pPr>
            <a:r>
              <a:rPr lang="en-US" altLang="en-US" dirty="0" smtClean="0"/>
              <a:t>Cover susceptible plants with protective netting</a:t>
            </a:r>
          </a:p>
          <a:p>
            <a:pPr eaLnBrk="1" hangingPunct="1">
              <a:lnSpc>
                <a:spcPct val="80000"/>
              </a:lnSpc>
              <a:spcBef>
                <a:spcPct val="50000"/>
              </a:spcBef>
              <a:buFont typeface="Wingdings" panose="05000000000000000000" pitchFamily="2" charset="2"/>
              <a:buChar char="v"/>
              <a:defRPr/>
            </a:pPr>
            <a:r>
              <a:rPr lang="en-US" altLang="en-US" dirty="0" smtClean="0"/>
              <a:t>Avoid traps</a:t>
            </a:r>
          </a:p>
          <a:p>
            <a:pPr eaLnBrk="1" hangingPunct="1">
              <a:lnSpc>
                <a:spcPct val="80000"/>
              </a:lnSpc>
              <a:spcBef>
                <a:spcPct val="50000"/>
              </a:spcBef>
              <a:buFont typeface="Wingdings" panose="05000000000000000000" pitchFamily="2" charset="2"/>
              <a:buChar char="v"/>
              <a:defRPr/>
            </a:pPr>
            <a:r>
              <a:rPr lang="en-US" altLang="en-US" dirty="0" smtClean="0"/>
              <a:t>Use trap plants (Virginia creeper, zinnia, pole beans, etc.)</a:t>
            </a:r>
          </a:p>
        </p:txBody>
      </p:sp>
      <p:pic>
        <p:nvPicPr>
          <p:cNvPr id="191493" name="Picture 2" descr="Japanese Beetle Trap&lt;br&gt;&lt;i&gt;Photo: Colorado State University&lt;/i&g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7313" y="838200"/>
            <a:ext cx="1951037"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4" name="Picture 6" descr="http://1.bp.blogspot.com/_M9Sbg1_5_0Y/TDfpVpaRlwI/AAAAAAAAALg/1d77RtPvz00/s400/Jap+Beetl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3810000"/>
            <a:ext cx="3243263" cy="243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5" name="TextBox 1"/>
          <p:cNvSpPr txBox="1">
            <a:spLocks noChangeArrowheads="1"/>
          </p:cNvSpPr>
          <p:nvPr/>
        </p:nvSpPr>
        <p:spPr bwMode="auto">
          <a:xfrm>
            <a:off x="5834063" y="6302188"/>
            <a:ext cx="3200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Monotype Sorts"/>
              <a:buChar char="n"/>
              <a:defRPr kumimoji="1" sz="3200">
                <a:solidFill>
                  <a:schemeClr val="tx1"/>
                </a:solidFill>
                <a:latin typeface="Arial" pitchFamily="34" charset="0"/>
              </a:defRPr>
            </a:lvl1pPr>
            <a:lvl2pPr marL="742950" indent="-285750">
              <a:spcBef>
                <a:spcPct val="20000"/>
              </a:spcBef>
              <a:buChar char="–"/>
              <a:defRPr kumimoji="1" sz="2800">
                <a:solidFill>
                  <a:schemeClr val="tx1"/>
                </a:solidFill>
                <a:latin typeface="Arial" pitchFamily="34" charset="0"/>
              </a:defRPr>
            </a:lvl2pPr>
            <a:lvl3pPr marL="1143000" indent="-228600">
              <a:spcBef>
                <a:spcPct val="20000"/>
              </a:spcBef>
              <a:buChar char="•"/>
              <a:defRPr kumimoji="1" sz="2400">
                <a:solidFill>
                  <a:schemeClr val="tx1"/>
                </a:solidFill>
                <a:latin typeface="Arial" pitchFamily="34" charset="0"/>
              </a:defRPr>
            </a:lvl3pPr>
            <a:lvl4pPr marL="1600200" indent="-228600">
              <a:spcBef>
                <a:spcPct val="20000"/>
              </a:spcBef>
              <a:buChar char="–"/>
              <a:defRPr kumimoji="1" sz="2000">
                <a:solidFill>
                  <a:schemeClr val="tx1"/>
                </a:solidFill>
                <a:latin typeface="Arial" pitchFamily="34" charset="0"/>
              </a:defRPr>
            </a:lvl4pPr>
            <a:lvl5pPr marL="2057400" indent="-22860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spcBef>
                <a:spcPct val="0"/>
              </a:spcBef>
              <a:buClrTx/>
              <a:buSzTx/>
              <a:buFontTx/>
              <a:buNone/>
            </a:pPr>
            <a:r>
              <a:rPr kumimoji="0" lang="en-US" altLang="en-US" sz="2000" dirty="0" smtClean="0">
                <a:solidFill>
                  <a:srgbClr val="000000"/>
                </a:solidFill>
                <a:latin typeface="Times New Roman" pitchFamily="18" charset="0"/>
              </a:rPr>
              <a:t>Kentucky wonder pole beans</a:t>
            </a:r>
          </a:p>
        </p:txBody>
      </p:sp>
      <p:pic>
        <p:nvPicPr>
          <p:cNvPr id="19149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4965700"/>
            <a:ext cx="2670175"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89879906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a:extLst>
              <a:ext uri="{28A0092B-C50C-407E-A947-70E740481C1C}">
                <a14:useLocalDpi xmlns:a14="http://schemas.microsoft.com/office/drawing/2010/main" val="0"/>
              </a:ext>
            </a:extLst>
          </a:blip>
          <a:srcRect t="4755" r="1875" b="601"/>
          <a:stretch>
            <a:fillRect/>
          </a:stretch>
        </p:blipFill>
        <p:spPr bwMode="auto">
          <a:xfrm>
            <a:off x="887413" y="457200"/>
            <a:ext cx="8193087" cy="6161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834759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a:extLst>
              <a:ext uri="{28A0092B-C50C-407E-A947-70E740481C1C}">
                <a14:useLocalDpi xmlns:a14="http://schemas.microsoft.com/office/drawing/2010/main" val="0"/>
              </a:ext>
            </a:extLst>
          </a:blip>
          <a:srcRect l="1094" t="4810" r="1563" b="1402"/>
          <a:stretch>
            <a:fillRect/>
          </a:stretch>
        </p:blipFill>
        <p:spPr bwMode="auto">
          <a:xfrm>
            <a:off x="912813" y="419100"/>
            <a:ext cx="8193087" cy="6154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899685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ChangeArrowheads="1"/>
          </p:cNvSpPr>
          <p:nvPr/>
        </p:nvSpPr>
        <p:spPr bwMode="auto">
          <a:xfrm>
            <a:off x="533400" y="381000"/>
            <a:ext cx="8153400" cy="5867400"/>
          </a:xfrm>
          <a:prstGeom prst="rect">
            <a:avLst/>
          </a:prstGeom>
          <a:gradFill rotWithShape="1">
            <a:gsLst>
              <a:gs pos="0">
                <a:srgbClr val="CCFFCC">
                  <a:alpha val="50000"/>
                </a:srgbClr>
              </a:gs>
              <a:gs pos="100000">
                <a:srgbClr val="5E765E"/>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erdana" pitchFamily="34" charset="0"/>
              </a:defRPr>
            </a:lvl1pPr>
            <a:lvl2pPr marL="742950" indent="-285750">
              <a:spcBef>
                <a:spcPct val="20000"/>
              </a:spcBef>
              <a:buChar char="–"/>
              <a:defRPr sz="2800">
                <a:solidFill>
                  <a:schemeClr val="tx1"/>
                </a:solidFill>
                <a:latin typeface="Verdana" pitchFamily="34" charset="0"/>
              </a:defRPr>
            </a:lvl2pPr>
            <a:lvl3pPr marL="1143000" indent="-228600">
              <a:spcBef>
                <a:spcPct val="20000"/>
              </a:spcBef>
              <a:buChar char="•"/>
              <a:defRPr sz="2400">
                <a:solidFill>
                  <a:schemeClr val="tx1"/>
                </a:solidFill>
                <a:latin typeface="Verdana" pitchFamily="34" charset="0"/>
              </a:defRPr>
            </a:lvl3pPr>
            <a:lvl4pPr marL="1600200" indent="-228600">
              <a:spcBef>
                <a:spcPct val="20000"/>
              </a:spcBef>
              <a:buChar char="–"/>
              <a:defRPr sz="2000">
                <a:solidFill>
                  <a:schemeClr val="tx1"/>
                </a:solidFill>
                <a:latin typeface="Verdana" pitchFamily="34" charset="0"/>
              </a:defRPr>
            </a:lvl4pPr>
            <a:lvl5pPr marL="2057400" indent="-22860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0" hangingPunct="0">
              <a:spcBef>
                <a:spcPct val="0"/>
              </a:spcBef>
              <a:buFontTx/>
              <a:buNone/>
            </a:pPr>
            <a:endParaRPr lang="en-US" altLang="en-US" sz="1800" smtClean="0">
              <a:solidFill>
                <a:srgbClr val="000000"/>
              </a:solidFill>
            </a:endParaRPr>
          </a:p>
        </p:txBody>
      </p:sp>
      <p:sp>
        <p:nvSpPr>
          <p:cNvPr id="117763" name="Rectangle 2"/>
          <p:cNvSpPr>
            <a:spLocks noGrp="1" noChangeArrowheads="1"/>
          </p:cNvSpPr>
          <p:nvPr>
            <p:ph type="title"/>
          </p:nvPr>
        </p:nvSpPr>
        <p:spPr>
          <a:xfrm>
            <a:off x="762000" y="228600"/>
            <a:ext cx="7772400" cy="1143000"/>
          </a:xfrm>
        </p:spPr>
        <p:txBody>
          <a:bodyPr/>
          <a:lstStyle/>
          <a:p>
            <a:pPr eaLnBrk="1" hangingPunct="1"/>
            <a:r>
              <a:rPr lang="en-US" altLang="en-US" sz="3800" dirty="0" smtClean="0">
                <a:solidFill>
                  <a:schemeClr val="tx1"/>
                </a:solidFill>
                <a:latin typeface="Times New Roman" panose="02020603050405020304" pitchFamily="18" charset="0"/>
                <a:cs typeface="Times New Roman" panose="02020603050405020304" pitchFamily="18" charset="0"/>
              </a:rPr>
              <a:t>Physical IPM Methods</a:t>
            </a:r>
          </a:p>
        </p:txBody>
      </p:sp>
      <p:sp>
        <p:nvSpPr>
          <p:cNvPr id="117764" name="Rectangle 3"/>
          <p:cNvSpPr>
            <a:spLocks noGrp="1" noChangeArrowheads="1"/>
          </p:cNvSpPr>
          <p:nvPr>
            <p:ph type="body" idx="1"/>
          </p:nvPr>
        </p:nvSpPr>
        <p:spPr>
          <a:xfrm>
            <a:off x="838200" y="1600200"/>
            <a:ext cx="5227638" cy="4114800"/>
          </a:xfrm>
        </p:spPr>
        <p:txBody>
          <a:bodyPr/>
          <a:lstStyle/>
          <a:p>
            <a:pPr eaLnBrk="1" hangingPunct="1"/>
            <a:r>
              <a:rPr lang="en-US" altLang="en-US" sz="3600" dirty="0" smtClean="0">
                <a:latin typeface="Arial" panose="020B0604020202020204" pitchFamily="34" charset="0"/>
                <a:cs typeface="Arial" panose="020B0604020202020204" pitchFamily="34" charset="0"/>
              </a:rPr>
              <a:t>Mulching  </a:t>
            </a:r>
          </a:p>
          <a:p>
            <a:pPr lvl="1" eaLnBrk="1" hangingPunct="1"/>
            <a:r>
              <a:rPr lang="en-US" altLang="en-US" sz="3200" dirty="0" smtClean="0">
                <a:latin typeface="Arial" panose="020B0604020202020204" pitchFamily="34" charset="0"/>
                <a:cs typeface="Arial" panose="020B0604020202020204" pitchFamily="34" charset="0"/>
              </a:rPr>
              <a:t>Suppress weeds</a:t>
            </a:r>
          </a:p>
          <a:p>
            <a:pPr lvl="1" eaLnBrk="1" hangingPunct="1"/>
            <a:r>
              <a:rPr lang="en-US" altLang="en-US" sz="3200" dirty="0" smtClean="0">
                <a:latin typeface="Arial" panose="020B0604020202020204" pitchFamily="34" charset="0"/>
                <a:cs typeface="Arial" panose="020B0604020202020204" pitchFamily="34" charset="0"/>
              </a:rPr>
              <a:t>Conserve moisture</a:t>
            </a:r>
          </a:p>
          <a:p>
            <a:pPr lvl="1" eaLnBrk="1" hangingPunct="1"/>
            <a:r>
              <a:rPr lang="en-US" altLang="en-US" sz="3200" dirty="0" smtClean="0">
                <a:latin typeface="Arial" panose="020B0604020202020204" pitchFamily="34" charset="0"/>
                <a:cs typeface="Arial" panose="020B0604020202020204" pitchFamily="34" charset="0"/>
              </a:rPr>
              <a:t>Provide habitat for natural enemies</a:t>
            </a:r>
          </a:p>
        </p:txBody>
      </p:sp>
      <p:pic>
        <p:nvPicPr>
          <p:cNvPr id="117765" name="Picture 5" descr="mulch_volca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4343400"/>
            <a:ext cx="2457450"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6" name="Picture 6" descr="DSC00575_0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9363" y="2133600"/>
            <a:ext cx="2143125"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622359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6"/>
          <p:cNvSpPr>
            <a:spLocks noChangeArrowheads="1"/>
          </p:cNvSpPr>
          <p:nvPr/>
        </p:nvSpPr>
        <p:spPr bwMode="auto">
          <a:xfrm>
            <a:off x="762000" y="609600"/>
            <a:ext cx="7696200" cy="5562600"/>
          </a:xfrm>
          <a:prstGeom prst="rect">
            <a:avLst/>
          </a:prstGeom>
          <a:gradFill rotWithShape="1">
            <a:gsLst>
              <a:gs pos="0">
                <a:srgbClr val="CCFFCC">
                  <a:alpha val="50000"/>
                </a:srgbClr>
              </a:gs>
              <a:gs pos="100000">
                <a:srgbClr val="5E765E"/>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erdana" pitchFamily="34" charset="0"/>
              </a:defRPr>
            </a:lvl1pPr>
            <a:lvl2pPr marL="742950" indent="-285750">
              <a:spcBef>
                <a:spcPct val="20000"/>
              </a:spcBef>
              <a:buChar char="–"/>
              <a:defRPr sz="2800">
                <a:solidFill>
                  <a:schemeClr val="tx1"/>
                </a:solidFill>
                <a:latin typeface="Verdana" pitchFamily="34" charset="0"/>
              </a:defRPr>
            </a:lvl2pPr>
            <a:lvl3pPr marL="1143000" indent="-228600">
              <a:spcBef>
                <a:spcPct val="20000"/>
              </a:spcBef>
              <a:buChar char="•"/>
              <a:defRPr sz="2400">
                <a:solidFill>
                  <a:schemeClr val="tx1"/>
                </a:solidFill>
                <a:latin typeface="Verdana" pitchFamily="34" charset="0"/>
              </a:defRPr>
            </a:lvl3pPr>
            <a:lvl4pPr marL="1600200" indent="-228600">
              <a:spcBef>
                <a:spcPct val="20000"/>
              </a:spcBef>
              <a:buChar char="–"/>
              <a:defRPr sz="2000">
                <a:solidFill>
                  <a:schemeClr val="tx1"/>
                </a:solidFill>
                <a:latin typeface="Verdana" pitchFamily="34" charset="0"/>
              </a:defRPr>
            </a:lvl4pPr>
            <a:lvl5pPr marL="2057400" indent="-22860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0" hangingPunct="0">
              <a:spcBef>
                <a:spcPct val="0"/>
              </a:spcBef>
              <a:buFontTx/>
              <a:buNone/>
            </a:pPr>
            <a:endParaRPr lang="en-US" altLang="en-US" sz="1800" smtClean="0">
              <a:solidFill>
                <a:srgbClr val="000000"/>
              </a:solidFill>
            </a:endParaRPr>
          </a:p>
        </p:txBody>
      </p:sp>
      <p:sp>
        <p:nvSpPr>
          <p:cNvPr id="118787" name="Rectangle 2"/>
          <p:cNvSpPr>
            <a:spLocks noGrp="1" noChangeArrowheads="1"/>
          </p:cNvSpPr>
          <p:nvPr>
            <p:ph type="title"/>
          </p:nvPr>
        </p:nvSpPr>
        <p:spPr>
          <a:xfrm>
            <a:off x="597049" y="457200"/>
            <a:ext cx="5422751" cy="1143000"/>
          </a:xfrm>
        </p:spPr>
        <p:txBody>
          <a:bodyPr/>
          <a:lstStyle/>
          <a:p>
            <a:pPr eaLnBrk="1" hangingPunct="1"/>
            <a:r>
              <a:rPr lang="en-US" altLang="en-US" sz="3800" dirty="0" smtClean="0">
                <a:solidFill>
                  <a:schemeClr val="tx1"/>
                </a:solidFill>
                <a:latin typeface="Times New Roman" panose="02020603050405020304" pitchFamily="18" charset="0"/>
                <a:cs typeface="Times New Roman" panose="02020603050405020304" pitchFamily="18" charset="0"/>
              </a:rPr>
              <a:t>Physical Methods</a:t>
            </a:r>
          </a:p>
        </p:txBody>
      </p:sp>
      <p:sp>
        <p:nvSpPr>
          <p:cNvPr id="119812" name="Rectangle 3"/>
          <p:cNvSpPr>
            <a:spLocks noGrp="1" noChangeArrowheads="1"/>
          </p:cNvSpPr>
          <p:nvPr>
            <p:ph type="body" idx="1"/>
          </p:nvPr>
        </p:nvSpPr>
        <p:spPr>
          <a:xfrm>
            <a:off x="914400" y="1752600"/>
            <a:ext cx="5029200" cy="4343400"/>
          </a:xfrm>
        </p:spPr>
        <p:txBody>
          <a:bodyPr>
            <a:normAutofit/>
          </a:bodyPr>
          <a:lstStyle/>
          <a:p>
            <a:pPr eaLnBrk="1" hangingPunct="1">
              <a:lnSpc>
                <a:spcPct val="110000"/>
              </a:lnSpc>
              <a:defRPr/>
            </a:pPr>
            <a:r>
              <a:rPr lang="en-US" altLang="en-US" sz="2800" dirty="0" smtClean="0"/>
              <a:t>Exclusion (example: bird netting, row covers)</a:t>
            </a:r>
          </a:p>
          <a:p>
            <a:pPr eaLnBrk="1" hangingPunct="1">
              <a:lnSpc>
                <a:spcPct val="110000"/>
              </a:lnSpc>
              <a:defRPr/>
            </a:pPr>
            <a:r>
              <a:rPr lang="en-US" altLang="en-US" sz="2800" dirty="0" smtClean="0"/>
              <a:t>Pruning Physical removal</a:t>
            </a:r>
          </a:p>
          <a:p>
            <a:pPr lvl="1" eaLnBrk="1" hangingPunct="1">
              <a:lnSpc>
                <a:spcPct val="110000"/>
              </a:lnSpc>
              <a:defRPr/>
            </a:pPr>
            <a:r>
              <a:rPr lang="en-US" altLang="en-US" sz="2400" dirty="0" smtClean="0"/>
              <a:t>hand-pick,</a:t>
            </a:r>
          </a:p>
          <a:p>
            <a:pPr lvl="1" eaLnBrk="1" hangingPunct="1">
              <a:lnSpc>
                <a:spcPct val="110000"/>
              </a:lnSpc>
              <a:defRPr/>
            </a:pPr>
            <a:r>
              <a:rPr lang="en-US" altLang="en-US" sz="2400" dirty="0" smtClean="0"/>
              <a:t>shake and capture</a:t>
            </a:r>
          </a:p>
          <a:p>
            <a:pPr lvl="1" eaLnBrk="1" hangingPunct="1">
              <a:lnSpc>
                <a:spcPct val="110000"/>
              </a:lnSpc>
              <a:defRPr/>
            </a:pPr>
            <a:r>
              <a:rPr lang="en-US" altLang="en-US" sz="2400" dirty="0" smtClean="0"/>
              <a:t>rake or remove infested tissue</a:t>
            </a:r>
          </a:p>
          <a:p>
            <a:pPr eaLnBrk="1" hangingPunct="1">
              <a:lnSpc>
                <a:spcPct val="110000"/>
              </a:lnSpc>
              <a:defRPr/>
            </a:pPr>
            <a:endParaRPr lang="en-US" altLang="en-US" sz="2800" b="1" dirty="0" smtClean="0"/>
          </a:p>
        </p:txBody>
      </p:sp>
      <p:pic>
        <p:nvPicPr>
          <p:cNvPr id="118789" name="Picture 4" descr="PH_2002-03-31_thumb-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721" y="2346325"/>
            <a:ext cx="153216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0" name="Picture 5" descr="Ultra Bird Net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685800"/>
            <a:ext cx="24003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1" name="Picture 7" descr="row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5642" y="4343400"/>
            <a:ext cx="2532239" cy="1722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563732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dirty="0" smtClean="0"/>
              <a:t>Do you need a pesticide?</a:t>
            </a:r>
          </a:p>
        </p:txBody>
      </p:sp>
      <p:sp>
        <p:nvSpPr>
          <p:cNvPr id="114691" name="Rectangle 3"/>
          <p:cNvSpPr>
            <a:spLocks noGrp="1" noChangeArrowheads="1"/>
          </p:cNvSpPr>
          <p:nvPr>
            <p:ph type="body" idx="1"/>
          </p:nvPr>
        </p:nvSpPr>
        <p:spPr/>
        <p:txBody>
          <a:bodyPr/>
          <a:lstStyle/>
          <a:p>
            <a:r>
              <a:rPr lang="en-US" dirty="0" smtClean="0"/>
              <a:t>Is the pest in a susceptible stage?</a:t>
            </a:r>
            <a:br>
              <a:rPr lang="en-US" dirty="0" smtClean="0"/>
            </a:br>
            <a:endParaRPr lang="en-US" dirty="0" smtClean="0"/>
          </a:p>
          <a:p>
            <a:r>
              <a:rPr lang="en-US" dirty="0" smtClean="0"/>
              <a:t>Application timing is critical</a:t>
            </a:r>
            <a:br>
              <a:rPr lang="en-US" dirty="0" smtClean="0"/>
            </a:br>
            <a:endParaRPr lang="en-US" dirty="0" smtClean="0"/>
          </a:p>
          <a:p>
            <a:r>
              <a:rPr lang="en-US" dirty="0" smtClean="0"/>
              <a:t>Is the pest still present?</a:t>
            </a:r>
          </a:p>
        </p:txBody>
      </p:sp>
      <p:pic>
        <p:nvPicPr>
          <p:cNvPr id="114692" name="Picture 2" descr="BPCfinalcirc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4800600"/>
            <a:ext cx="1411288"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1219200" y="990600"/>
            <a:ext cx="3352800" cy="1143000"/>
          </a:xfrm>
        </p:spPr>
        <p:txBody>
          <a:bodyPr/>
          <a:lstStyle/>
          <a:p>
            <a:r>
              <a:rPr lang="en-US" sz="5400" smtClean="0"/>
              <a:t>Is the pest protected?</a:t>
            </a:r>
            <a:endParaRPr lang="en-US" smtClean="0"/>
          </a:p>
        </p:txBody>
      </p:sp>
      <p:pic>
        <p:nvPicPr>
          <p:cNvPr id="11571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533400"/>
            <a:ext cx="3733800" cy="248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1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3657600"/>
            <a:ext cx="3124200" cy="2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1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3657600"/>
            <a:ext cx="38862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5718" name="Text Box 8"/>
          <p:cNvSpPr txBox="1">
            <a:spLocks noChangeArrowheads="1"/>
          </p:cNvSpPr>
          <p:nvPr/>
        </p:nvSpPr>
        <p:spPr bwMode="auto">
          <a:xfrm>
            <a:off x="4953000" y="3048000"/>
            <a:ext cx="373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t>Birch leafminer</a:t>
            </a:r>
          </a:p>
        </p:txBody>
      </p:sp>
      <p:sp>
        <p:nvSpPr>
          <p:cNvPr id="115719" name="Text Box 9"/>
          <p:cNvSpPr txBox="1">
            <a:spLocks noChangeArrowheads="1"/>
          </p:cNvSpPr>
          <p:nvPr/>
        </p:nvSpPr>
        <p:spPr bwMode="auto">
          <a:xfrm>
            <a:off x="4800600" y="6248400"/>
            <a:ext cx="373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t>Birch leafminer</a:t>
            </a:r>
          </a:p>
        </p:txBody>
      </p:sp>
      <p:sp>
        <p:nvSpPr>
          <p:cNvPr id="115720" name="Text Box 10"/>
          <p:cNvSpPr txBox="1">
            <a:spLocks noChangeArrowheads="1"/>
          </p:cNvSpPr>
          <p:nvPr/>
        </p:nvSpPr>
        <p:spPr bwMode="auto">
          <a:xfrm>
            <a:off x="990600" y="6248400"/>
            <a:ext cx="373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t>Birch leafminer</a:t>
            </a:r>
          </a:p>
        </p:txBody>
      </p:sp>
    </p:spTree>
    <p:custDataLst>
      <p:tags r:id="rId1"/>
    </p:custData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r>
              <a:rPr lang="en-US" smtClean="0"/>
              <a:t>Don’t apply when you can’t hit a susceptible target</a:t>
            </a:r>
          </a:p>
        </p:txBody>
      </p:sp>
      <p:pic>
        <p:nvPicPr>
          <p:cNvPr id="116739" name="Picture 3" descr="Tim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828800"/>
            <a:ext cx="35052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1676400"/>
            <a:ext cx="3333750"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4495800"/>
            <a:ext cx="3095625"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2" name="Picture 4" descr="ColoradoPotatoBeetleEggs-72779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9200" y="4114800"/>
            <a:ext cx="34290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3" name="Text Box 5"/>
          <p:cNvSpPr txBox="1">
            <a:spLocks noChangeArrowheads="1"/>
          </p:cNvSpPr>
          <p:nvPr/>
        </p:nvSpPr>
        <p:spPr bwMode="auto">
          <a:xfrm>
            <a:off x="1295400" y="6248400"/>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chemeClr val="bg1"/>
                </a:solidFill>
              </a:rPr>
              <a:t>Colorado potato beetle</a:t>
            </a:r>
          </a:p>
        </p:txBody>
      </p:sp>
      <p:sp>
        <p:nvSpPr>
          <p:cNvPr id="116744" name="Text Box 6"/>
          <p:cNvSpPr txBox="1">
            <a:spLocks noChangeArrowheads="1"/>
          </p:cNvSpPr>
          <p:nvPr/>
        </p:nvSpPr>
        <p:spPr bwMode="auto">
          <a:xfrm>
            <a:off x="4953000" y="6096000"/>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solidFill>
                  <a:schemeClr val="bg1"/>
                </a:solidFill>
              </a:rPr>
              <a:t>Lace bugs</a:t>
            </a:r>
          </a:p>
        </p:txBody>
      </p:sp>
    </p:spTree>
    <p:custDataLst>
      <p:tags r:id="rId1"/>
    </p:custData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1143000" y="381000"/>
            <a:ext cx="7772400" cy="1143000"/>
          </a:xfrm>
        </p:spPr>
        <p:txBody>
          <a:bodyPr/>
          <a:lstStyle/>
          <a:p>
            <a:r>
              <a:rPr lang="en-US" sz="5400" smtClean="0"/>
              <a:t>Timing is everything?</a:t>
            </a:r>
            <a:endParaRPr lang="en-US" smtClean="0"/>
          </a:p>
        </p:txBody>
      </p:sp>
      <p:pic>
        <p:nvPicPr>
          <p:cNvPr id="117763" name="Picture 3" descr="O_S_Sca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828800"/>
            <a:ext cx="3000375"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4" descr="scale_Life_cyc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1600200"/>
            <a:ext cx="4191000"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6" descr="6-6OystershellCrawle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4419600"/>
            <a:ext cx="22098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US" smtClean="0"/>
              <a:t>Nobody home!</a:t>
            </a:r>
          </a:p>
        </p:txBody>
      </p:sp>
      <p:pic>
        <p:nvPicPr>
          <p:cNvPr id="118787" name="Picture 3" descr="30560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819400"/>
            <a:ext cx="42672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5" descr="025034028xxxbp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1371600"/>
            <a:ext cx="2314575"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9" name="Picture 7" descr="Eriophyid mite galls on Mountain As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371600"/>
            <a:ext cx="2857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0" name="Picture 9" descr="EriophyidMit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5029200"/>
            <a:ext cx="16002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1" name="Text Box 10"/>
          <p:cNvSpPr txBox="1">
            <a:spLocks noChangeArrowheads="1"/>
          </p:cNvSpPr>
          <p:nvPr/>
        </p:nvSpPr>
        <p:spPr bwMode="auto">
          <a:xfrm>
            <a:off x="914400" y="5334000"/>
            <a:ext cx="2133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t>Eriophyid gall mite</a:t>
            </a:r>
          </a:p>
        </p:txBody>
      </p:sp>
      <p:sp>
        <p:nvSpPr>
          <p:cNvPr id="118792" name="Text Box 11"/>
          <p:cNvSpPr txBox="1">
            <a:spLocks noChangeArrowheads="1"/>
          </p:cNvSpPr>
          <p:nvPr/>
        </p:nvSpPr>
        <p:spPr bwMode="auto">
          <a:xfrm>
            <a:off x="5791200" y="5715000"/>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Oak apple gall wasp</a:t>
            </a:r>
          </a:p>
        </p:txBody>
      </p:sp>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smtClean="0"/>
              <a:t>What are Pesticides?</a:t>
            </a:r>
          </a:p>
        </p:txBody>
      </p:sp>
      <p:sp>
        <p:nvSpPr>
          <p:cNvPr id="34819" name="Rectangle 3"/>
          <p:cNvSpPr>
            <a:spLocks noGrp="1" noChangeArrowheads="1"/>
          </p:cNvSpPr>
          <p:nvPr>
            <p:ph type="body" idx="1"/>
          </p:nvPr>
        </p:nvSpPr>
        <p:spPr>
          <a:xfrm>
            <a:off x="1828800" y="1981200"/>
            <a:ext cx="5257800" cy="4114800"/>
          </a:xfrm>
        </p:spPr>
        <p:txBody>
          <a:bodyPr/>
          <a:lstStyle/>
          <a:p>
            <a:pPr algn="r">
              <a:lnSpc>
                <a:spcPct val="80000"/>
              </a:lnSpc>
            </a:pPr>
            <a:r>
              <a:rPr lang="en-US" sz="2800" smtClean="0"/>
              <a:t>Sevin, Pyrethroids, </a:t>
            </a:r>
            <a:r>
              <a:rPr lang="en-US" sz="2800" i="1" smtClean="0"/>
              <a:t>Raid			</a:t>
            </a:r>
            <a:r>
              <a:rPr lang="en-US" sz="2800" smtClean="0"/>
              <a:t/>
            </a:r>
            <a:br>
              <a:rPr lang="en-US" sz="2800" smtClean="0"/>
            </a:br>
            <a:endParaRPr lang="en-US" sz="2800" smtClean="0"/>
          </a:p>
          <a:p>
            <a:pPr algn="r">
              <a:lnSpc>
                <a:spcPct val="80000"/>
              </a:lnSpc>
            </a:pPr>
            <a:r>
              <a:rPr lang="en-US" sz="2800" smtClean="0"/>
              <a:t>“Organics” like pyrethrum		</a:t>
            </a:r>
            <a:br>
              <a:rPr lang="en-US" sz="2800" smtClean="0"/>
            </a:br>
            <a:endParaRPr lang="en-US" sz="2800" smtClean="0"/>
          </a:p>
          <a:p>
            <a:pPr algn="r">
              <a:lnSpc>
                <a:spcPct val="80000"/>
              </a:lnSpc>
            </a:pPr>
            <a:r>
              <a:rPr lang="en-US" sz="2800" smtClean="0"/>
              <a:t>Biological Controls				</a:t>
            </a:r>
            <a:br>
              <a:rPr lang="en-US" sz="2800" smtClean="0"/>
            </a:br>
            <a:endParaRPr lang="en-US" sz="2800" smtClean="0"/>
          </a:p>
          <a:p>
            <a:pPr algn="r">
              <a:lnSpc>
                <a:spcPct val="80000"/>
              </a:lnSpc>
            </a:pPr>
            <a:r>
              <a:rPr lang="en-US" sz="2800" smtClean="0"/>
              <a:t>Wood preservatives 	</a:t>
            </a:r>
          </a:p>
        </p:txBody>
      </p:sp>
      <p:pic>
        <p:nvPicPr>
          <p:cNvPr id="34820" name="Picture 8" descr="milkysporepowderca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581400"/>
            <a:ext cx="13239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21" descr="WOODLIFE CopperCoat Green Wood Preservativ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4953000"/>
            <a:ext cx="11525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2422" descr="0715490195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12192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2424" descr="dipel15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77200" y="2819400"/>
            <a:ext cx="9271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Text Box 2425"/>
          <p:cNvSpPr txBox="1">
            <a:spLocks noChangeArrowheads="1"/>
          </p:cNvSpPr>
          <p:nvPr/>
        </p:nvSpPr>
        <p:spPr bwMode="auto">
          <a:xfrm>
            <a:off x="5867400" y="62484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a:t>No endorsement intended or implied</a:t>
            </a:r>
          </a:p>
        </p:txBody>
      </p:sp>
      <p:pic>
        <p:nvPicPr>
          <p:cNvPr id="34825" name="Picture 2426" descr="GL80701"/>
          <p:cNvPicPr>
            <a:picLocks noChangeAspect="1" noChangeArrowheads="1"/>
          </p:cNvPicPr>
          <p:nvPr/>
        </p:nvPicPr>
        <p:blipFill>
          <a:blip r:embed="rId9">
            <a:extLst>
              <a:ext uri="{28A0092B-C50C-407E-A947-70E740481C1C}">
                <a14:useLocalDpi xmlns:a14="http://schemas.microsoft.com/office/drawing/2010/main" val="0"/>
              </a:ext>
            </a:extLst>
          </a:blip>
          <a:srcRect l="19200" r="20000"/>
          <a:stretch>
            <a:fillRect/>
          </a:stretch>
        </p:blipFill>
        <p:spPr bwMode="auto">
          <a:xfrm>
            <a:off x="990600" y="1981200"/>
            <a:ext cx="13890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t>The key to proper use</a:t>
            </a:r>
          </a:p>
        </p:txBody>
      </p:sp>
      <p:sp>
        <p:nvSpPr>
          <p:cNvPr id="68611" name="Rectangle 3"/>
          <p:cNvSpPr>
            <a:spLocks noGrp="1" noChangeArrowheads="1"/>
          </p:cNvSpPr>
          <p:nvPr>
            <p:ph type="body" idx="1"/>
          </p:nvPr>
        </p:nvSpPr>
        <p:spPr>
          <a:xfrm>
            <a:off x="1371600" y="1524000"/>
            <a:ext cx="7772400" cy="4114800"/>
          </a:xfrm>
        </p:spPr>
        <p:txBody>
          <a:bodyPr/>
          <a:lstStyle/>
          <a:p>
            <a:r>
              <a:rPr lang="en-US" sz="5400">
                <a:solidFill>
                  <a:srgbClr val="CC3300"/>
                </a:solidFill>
              </a:rPr>
              <a:t>Read the label!</a:t>
            </a:r>
            <a:endParaRPr lang="en-US"/>
          </a:p>
        </p:txBody>
      </p:sp>
      <p:pic>
        <p:nvPicPr>
          <p:cNvPr id="68613" name="Picture 5"/>
          <p:cNvPicPr>
            <a:picLocks noChangeAspect="1" noChangeArrowheads="1"/>
          </p:cNvPicPr>
          <p:nvPr/>
        </p:nvPicPr>
        <p:blipFill>
          <a:blip r:embed="rId3">
            <a:extLst>
              <a:ext uri="{28A0092B-C50C-407E-A947-70E740481C1C}">
                <a14:useLocalDpi xmlns:a14="http://schemas.microsoft.com/office/drawing/2010/main" val="0"/>
              </a:ext>
            </a:extLst>
          </a:blip>
          <a:srcRect l="24374" t="12500" r="22501" b="4688"/>
          <a:stretch>
            <a:fillRect/>
          </a:stretch>
        </p:blipFill>
        <p:spPr bwMode="auto">
          <a:xfrm>
            <a:off x="2286000" y="2362200"/>
            <a:ext cx="3482975"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74404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1173163" y="304800"/>
            <a:ext cx="7772400" cy="762000"/>
          </a:xfrm>
        </p:spPr>
        <p:txBody>
          <a:bodyPr/>
          <a:lstStyle/>
          <a:p>
            <a:r>
              <a:rPr lang="en-US" smtClean="0"/>
              <a:t>The old days</a:t>
            </a:r>
          </a:p>
        </p:txBody>
      </p:sp>
      <p:pic>
        <p:nvPicPr>
          <p:cNvPr id="14745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219200"/>
            <a:ext cx="7239000" cy="542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586285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1173163" y="457200"/>
            <a:ext cx="7772400" cy="457200"/>
          </a:xfrm>
        </p:spPr>
        <p:txBody>
          <a:bodyPr/>
          <a:lstStyle/>
          <a:p>
            <a:r>
              <a:rPr lang="en-US" sz="4000" smtClean="0"/>
              <a:t>Great directions!</a:t>
            </a:r>
          </a:p>
        </p:txBody>
      </p:sp>
      <p:pic>
        <p:nvPicPr>
          <p:cNvPr id="148483" name="Picture 3" descr="Bug_death_2"/>
          <p:cNvPicPr>
            <a:picLocks noChangeAspect="1" noChangeArrowheads="1"/>
          </p:cNvPicPr>
          <p:nvPr/>
        </p:nvPicPr>
        <p:blipFill>
          <a:blip r:embed="rId4">
            <a:lum bright="-8000" contrast="12000"/>
            <a:extLst>
              <a:ext uri="{28A0092B-C50C-407E-A947-70E740481C1C}">
                <a14:useLocalDpi xmlns:a14="http://schemas.microsoft.com/office/drawing/2010/main" val="0"/>
              </a:ext>
            </a:extLst>
          </a:blip>
          <a:srcRect/>
          <a:stretch>
            <a:fillRect/>
          </a:stretch>
        </p:blipFill>
        <p:spPr bwMode="auto">
          <a:xfrm>
            <a:off x="1143000" y="1143000"/>
            <a:ext cx="4267200"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4" name="Text Box 4"/>
          <p:cNvSpPr txBox="1">
            <a:spLocks noChangeArrowheads="1"/>
          </p:cNvSpPr>
          <p:nvPr/>
        </p:nvSpPr>
        <p:spPr bwMode="auto">
          <a:xfrm>
            <a:off x="5715000" y="990600"/>
            <a:ext cx="3124200" cy="559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600"/>
              <a:t>“Bug Death is a patented non-poisonous powder, and is entirely different from anything that has ever been placed on the market, and overcomes all the objections to the deadly poisons that the farmers have been obliged to use in the past.  It is just as effectual as Paris Green and other dangerous insect powders.  It is sure death to the potato, squash and cucumber bugs, currant and tomato worms, also other plant and vine eating pests.</a:t>
            </a:r>
          </a:p>
          <a:p>
            <a:pPr>
              <a:spcBef>
                <a:spcPct val="50000"/>
              </a:spcBef>
            </a:pPr>
            <a:r>
              <a:rPr lang="en-US" sz="1600"/>
              <a:t>The deadly effect on bugs will not always be as quick, but it is just as sure.  Contrary to the arsenic preparations, it is a benefit to the plant, and the more freely used the better the plant will thrive, and for potatoes when blight is prevalent, the extra yield will more than pay all expense of Bug Death.”</a:t>
            </a:r>
          </a:p>
        </p:txBody>
      </p:sp>
      <p:sp>
        <p:nvSpPr>
          <p:cNvPr id="148485" name="Text Box 5"/>
          <p:cNvSpPr txBox="1">
            <a:spLocks noChangeArrowheads="1"/>
          </p:cNvSpPr>
          <p:nvPr/>
        </p:nvSpPr>
        <p:spPr bwMode="auto">
          <a:xfrm>
            <a:off x="1143000" y="6019800"/>
            <a:ext cx="449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t>Contained 5% lead oxide &amp; 47% zinc oxide</a:t>
            </a:r>
          </a:p>
        </p:txBody>
      </p:sp>
    </p:spTree>
    <p:custDataLst>
      <p:tags r:id="rId1"/>
    </p:custDataLst>
    <p:extLst>
      <p:ext uri="{BB962C8B-B14F-4D97-AF65-F5344CB8AC3E}">
        <p14:creationId xmlns:p14="http://schemas.microsoft.com/office/powerpoint/2010/main" val="187612328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en-US" smtClean="0"/>
              <a:t>Today’s label</a:t>
            </a:r>
          </a:p>
        </p:txBody>
      </p:sp>
      <p:pic>
        <p:nvPicPr>
          <p:cNvPr id="14950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905000"/>
            <a:ext cx="3454400" cy="389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0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5650" y="1905000"/>
            <a:ext cx="4578350" cy="407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9509" name="Text Box 10"/>
          <p:cNvSpPr txBox="1">
            <a:spLocks noChangeArrowheads="1"/>
          </p:cNvSpPr>
          <p:nvPr/>
        </p:nvSpPr>
        <p:spPr bwMode="auto">
          <a:xfrm>
            <a:off x="5943600" y="61722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a:t>No endorsement intended or implied</a:t>
            </a:r>
          </a:p>
        </p:txBody>
      </p:sp>
    </p:spTree>
    <p:custDataLst>
      <p:tags r:id="rId1"/>
    </p:custDataLst>
    <p:extLst>
      <p:ext uri="{BB962C8B-B14F-4D97-AF65-F5344CB8AC3E}">
        <p14:creationId xmlns:p14="http://schemas.microsoft.com/office/powerpoint/2010/main" val="51439688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PQuestion"/>
          <p:cNvSpPr>
            <a:spLocks noGrp="1" noChangeArrowheads="1"/>
          </p:cNvSpPr>
          <p:nvPr>
            <p:ph type="title"/>
          </p:nvPr>
        </p:nvSpPr>
        <p:spPr>
          <a:xfrm>
            <a:off x="990600" y="274638"/>
            <a:ext cx="7620000" cy="1143000"/>
          </a:xfrm>
        </p:spPr>
        <p:txBody>
          <a:bodyPr/>
          <a:lstStyle/>
          <a:p>
            <a:r>
              <a:rPr lang="en-US" sz="3600" dirty="0" smtClean="0"/>
              <a:t>Colorado Potato Beetle Beater is a moderately hazardous pesticide.</a:t>
            </a:r>
          </a:p>
        </p:txBody>
      </p:sp>
      <p:graphicFrame>
        <p:nvGraphicFramePr>
          <p:cNvPr id="476164" name="TPChart"/>
          <p:cNvGraphicFramePr>
            <a:graphicFrameLocks noChangeAspect="1"/>
          </p:cNvGraphicFramePr>
          <p:nvPr>
            <p:custDataLst>
              <p:tags r:id="rId3"/>
            </p:custDataLst>
            <p:extLst>
              <p:ext uri="{D42A27DB-BD31-4B8C-83A1-F6EECF244321}">
                <p14:modId xmlns:p14="http://schemas.microsoft.com/office/powerpoint/2010/main" val="1701048319"/>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182352" name="Chart" r:id="rId7" imgW="4572000" imgH="5143584" progId="MSGraph.Chart.8">
                  <p:embed followColorScheme="full"/>
                </p:oleObj>
              </mc:Choice>
              <mc:Fallback>
                <p:oleObj name="Chart" r:id="rId7" imgW="4572000" imgH="5143584" progId="MSGraph.Chart.8">
                  <p:embed followColorScheme="full"/>
                  <p:pic>
                    <p:nvPicPr>
                      <p:cNvPr id="0" name=""/>
                      <p:cNvPicPr>
                        <a:picLocks noChangeAspect="1" noChangeArrowheads="1"/>
                      </p:cNvPicPr>
                      <p:nvPr/>
                    </p:nvPicPr>
                    <p:blipFill>
                      <a:blip r:embed="rId8"/>
                      <a:srcRect/>
                      <a:stretch>
                        <a:fillRect/>
                      </a:stretch>
                    </p:blipFill>
                    <p:spPr bwMode="auto">
                      <a:xfrm>
                        <a:off x="4508500" y="1651000"/>
                        <a:ext cx="4572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6260" name="TPAnswers"/>
          <p:cNvSpPr>
            <a:spLocks noGrp="1" noChangeArrowheads="1"/>
          </p:cNvSpPr>
          <p:nvPr>
            <p:ph type="body" idx="1"/>
            <p:custDataLst>
              <p:tags r:id="rId4"/>
            </p:custDataLst>
          </p:nvPr>
        </p:nvSpPr>
        <p:spPr>
          <a:xfrm>
            <a:off x="1143000" y="1905000"/>
            <a:ext cx="3429000" cy="3810000"/>
          </a:xfrm>
        </p:spPr>
        <p:txBody>
          <a:bodyPr/>
          <a:lstStyle/>
          <a:p>
            <a:pPr marL="609600" indent="-609600">
              <a:buFont typeface="Monotype Sorts" pitchFamily="2" charset="2"/>
              <a:buAutoNum type="arabicPeriod"/>
            </a:pPr>
            <a:r>
              <a:rPr lang="en-US" dirty="0" smtClean="0"/>
              <a:t>True</a:t>
            </a:r>
          </a:p>
          <a:p>
            <a:pPr marL="609600" indent="-609600">
              <a:buFont typeface="Monotype Sorts" pitchFamily="2" charset="2"/>
              <a:buAutoNum type="arabicPeriod"/>
            </a:pPr>
            <a:r>
              <a:rPr lang="en-US" dirty="0" smtClean="0"/>
              <a:t>False</a:t>
            </a:r>
          </a:p>
        </p:txBody>
      </p:sp>
      <p:sp>
        <p:nvSpPr>
          <p:cNvPr id="2" name="CAI1"/>
          <p:cNvSpPr/>
          <p:nvPr>
            <p:custDataLst>
              <p:tags r:id="rId5"/>
            </p:custDataLst>
          </p:nvPr>
        </p:nvSpPr>
        <p:spPr bwMode="auto">
          <a:xfrm>
            <a:off x="1818640" y="2438400"/>
            <a:ext cx="1017651" cy="585216"/>
          </a:xfrm>
          <a:prstGeom prst="roundRect">
            <a:avLst/>
          </a:prstGeom>
          <a:noFill/>
          <a:ln w="25400" cap="flat" cmpd="sng" algn="ctr">
            <a:solidFill>
              <a:srgbClr val="00C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ustDataLst>
      <p:tags r:id="rId2"/>
    </p:custDataLst>
    <p:extLst>
      <p:ext uri="{BB962C8B-B14F-4D97-AF65-F5344CB8AC3E}">
        <p14:creationId xmlns:p14="http://schemas.microsoft.com/office/powerpoint/2010/main" val="2808418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761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fill="hold" grpId="1" nodeType="afterEffect">
                                  <p:stCondLst>
                                    <p:cond delay="0"/>
                                  </p:stCondLst>
                                  <p:childTnLst>
                                    <p:animEffect transition="out" filter="fade">
                                      <p:cBhvr>
                                        <p:cTn id="15" dur="500" tmFilter="0, 0; .2, .5; .8, .5; 1, 0"/>
                                        <p:tgtEl>
                                          <p:spTgt spid="2"/>
                                        </p:tgtEl>
                                      </p:cBhvr>
                                    </p:animEffect>
                                    <p:animScale>
                                      <p:cBhvr>
                                        <p:cTn id="16"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76164" grpId="0"/>
      <p:bldP spid="2" grpId="0" animBg="1"/>
      <p:bldP spid="2" grpId="1"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4"/>
          <p:cNvSpPr>
            <a:spLocks noGrp="1" noChangeArrowheads="1"/>
          </p:cNvSpPr>
          <p:nvPr>
            <p:ph type="title"/>
          </p:nvPr>
        </p:nvSpPr>
        <p:spPr/>
        <p:txBody>
          <a:bodyPr/>
          <a:lstStyle/>
          <a:p>
            <a:r>
              <a:rPr lang="en-US" sz="4000" dirty="0" smtClean="0"/>
              <a:t>False – Caution = slight hazard</a:t>
            </a:r>
          </a:p>
        </p:txBody>
      </p:sp>
      <p:pic>
        <p:nvPicPr>
          <p:cNvPr id="155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524000"/>
            <a:ext cx="5848734" cy="508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284" name="Line 6"/>
          <p:cNvSpPr>
            <a:spLocks noChangeShapeType="1"/>
          </p:cNvSpPr>
          <p:nvPr/>
        </p:nvSpPr>
        <p:spPr bwMode="auto">
          <a:xfrm>
            <a:off x="952500" y="5943600"/>
            <a:ext cx="14097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a:solidFill>
                <a:srgbClr val="000000"/>
              </a:solidFill>
            </a:endParaRPr>
          </a:p>
        </p:txBody>
      </p:sp>
    </p:spTree>
    <p:custDataLst>
      <p:tags r:id="rId1"/>
    </p:custDataLst>
    <p:extLst>
      <p:ext uri="{BB962C8B-B14F-4D97-AF65-F5344CB8AC3E}">
        <p14:creationId xmlns:p14="http://schemas.microsoft.com/office/powerpoint/2010/main" val="11771288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PQuestion"/>
          <p:cNvSpPr>
            <a:spLocks noGrp="1" noChangeArrowheads="1"/>
          </p:cNvSpPr>
          <p:nvPr>
            <p:ph type="title"/>
          </p:nvPr>
        </p:nvSpPr>
        <p:spPr>
          <a:xfrm>
            <a:off x="1066800" y="274638"/>
            <a:ext cx="7772400" cy="1143000"/>
          </a:xfrm>
        </p:spPr>
        <p:txBody>
          <a:bodyPr/>
          <a:lstStyle/>
          <a:p>
            <a:r>
              <a:rPr lang="en-US" sz="3600" dirty="0"/>
              <a:t>Colorado Potato Beetle Beater </a:t>
            </a:r>
            <a:r>
              <a:rPr lang="en-US" sz="3600" dirty="0" smtClean="0"/>
              <a:t>should be applied before the pest is seen. </a:t>
            </a:r>
          </a:p>
        </p:txBody>
      </p:sp>
      <p:graphicFrame>
        <p:nvGraphicFramePr>
          <p:cNvPr id="479236" name="TPChart"/>
          <p:cNvGraphicFramePr>
            <a:graphicFrameLocks noChangeAspect="1"/>
          </p:cNvGraphicFramePr>
          <p:nvPr>
            <p:custDataLst>
              <p:tags r:id="rId3"/>
            </p:custDataLst>
            <p:extLst>
              <p:ext uri="{D42A27DB-BD31-4B8C-83A1-F6EECF244321}">
                <p14:modId xmlns:p14="http://schemas.microsoft.com/office/powerpoint/2010/main" val="1008853977"/>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183376" name="Chart" r:id="rId7" imgW="4572000" imgH="5143584" progId="MSGraph.Chart.8">
                  <p:embed followColorScheme="full"/>
                </p:oleObj>
              </mc:Choice>
              <mc:Fallback>
                <p:oleObj name="Chart" r:id="rId7" imgW="4572000" imgH="5143584" progId="MSGraph.Chart.8">
                  <p:embed followColorScheme="full"/>
                  <p:pic>
                    <p:nvPicPr>
                      <p:cNvPr id="0" name=""/>
                      <p:cNvPicPr>
                        <a:picLocks noChangeAspect="1" noChangeArrowheads="1"/>
                      </p:cNvPicPr>
                      <p:nvPr/>
                    </p:nvPicPr>
                    <p:blipFill>
                      <a:blip r:embed="rId8"/>
                      <a:srcRect/>
                      <a:stretch>
                        <a:fillRect/>
                      </a:stretch>
                    </p:blipFill>
                    <p:spPr bwMode="auto">
                      <a:xfrm>
                        <a:off x="4508500" y="1651000"/>
                        <a:ext cx="4572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8308" name="TPAnswers"/>
          <p:cNvSpPr>
            <a:spLocks noGrp="1" noChangeArrowheads="1"/>
          </p:cNvSpPr>
          <p:nvPr>
            <p:ph type="body" idx="1"/>
            <p:custDataLst>
              <p:tags r:id="rId4"/>
            </p:custDataLst>
          </p:nvPr>
        </p:nvSpPr>
        <p:spPr>
          <a:xfrm>
            <a:off x="1066800" y="1905000"/>
            <a:ext cx="2667000" cy="4114800"/>
          </a:xfrm>
        </p:spPr>
        <p:txBody>
          <a:bodyPr/>
          <a:lstStyle/>
          <a:p>
            <a:pPr marL="609600" indent="-609600">
              <a:buFont typeface="Monotype Sorts" pitchFamily="2" charset="2"/>
              <a:buAutoNum type="arabicPeriod"/>
            </a:pPr>
            <a:r>
              <a:rPr lang="en-US" smtClean="0"/>
              <a:t>True</a:t>
            </a:r>
          </a:p>
          <a:p>
            <a:pPr marL="609600" indent="-609600">
              <a:buFont typeface="Monotype Sorts" pitchFamily="2" charset="2"/>
              <a:buAutoNum type="arabicPeriod"/>
            </a:pPr>
            <a:r>
              <a:rPr lang="en-US" smtClean="0"/>
              <a:t>False</a:t>
            </a:r>
          </a:p>
        </p:txBody>
      </p:sp>
      <p:sp>
        <p:nvSpPr>
          <p:cNvPr id="2" name="CAI1"/>
          <p:cNvSpPr/>
          <p:nvPr>
            <p:custDataLst>
              <p:tags r:id="rId5"/>
            </p:custDataLst>
          </p:nvPr>
        </p:nvSpPr>
        <p:spPr bwMode="auto">
          <a:xfrm>
            <a:off x="1742440" y="2438400"/>
            <a:ext cx="1017651" cy="585216"/>
          </a:xfrm>
          <a:prstGeom prst="roundRect">
            <a:avLst/>
          </a:prstGeom>
          <a:noFill/>
          <a:ln w="25400" cap="flat" cmpd="sng" algn="ctr">
            <a:solidFill>
              <a:srgbClr val="00C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ustDataLst>
      <p:tags r:id="rId2"/>
    </p:custDataLst>
    <p:extLst>
      <p:ext uri="{BB962C8B-B14F-4D97-AF65-F5344CB8AC3E}">
        <p14:creationId xmlns:p14="http://schemas.microsoft.com/office/powerpoint/2010/main" val="2320382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792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fill="hold" grpId="1" nodeType="afterEffect">
                                  <p:stCondLst>
                                    <p:cond delay="0"/>
                                  </p:stCondLst>
                                  <p:childTnLst>
                                    <p:animEffect transition="out" filter="fade">
                                      <p:cBhvr>
                                        <p:cTn id="15" dur="500" tmFilter="0, 0; .2, .5; .8, .5; 1, 0"/>
                                        <p:tgtEl>
                                          <p:spTgt spid="2"/>
                                        </p:tgtEl>
                                      </p:cBhvr>
                                    </p:animEffect>
                                    <p:animScale>
                                      <p:cBhvr>
                                        <p:cTn id="16"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79236" grpId="0"/>
      <p:bldP spid="2" grpId="0" animBg="1"/>
      <p:bldP spid="2" grpId="1"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4"/>
          <p:cNvSpPr>
            <a:spLocks noGrp="1" noChangeArrowheads="1"/>
          </p:cNvSpPr>
          <p:nvPr>
            <p:ph type="title"/>
          </p:nvPr>
        </p:nvSpPr>
        <p:spPr/>
        <p:txBody>
          <a:bodyPr/>
          <a:lstStyle/>
          <a:p>
            <a:r>
              <a:rPr lang="en-US" smtClean="0"/>
              <a:t>False</a:t>
            </a:r>
          </a:p>
        </p:txBody>
      </p:sp>
      <p:pic>
        <p:nvPicPr>
          <p:cNvPr id="156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362200"/>
            <a:ext cx="8067675" cy="231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332" name="Line 6"/>
          <p:cNvSpPr>
            <a:spLocks noChangeShapeType="1"/>
          </p:cNvSpPr>
          <p:nvPr/>
        </p:nvSpPr>
        <p:spPr bwMode="auto">
          <a:xfrm>
            <a:off x="2286000" y="1600200"/>
            <a:ext cx="1447800" cy="13716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a:solidFill>
                <a:srgbClr val="000000"/>
              </a:solidFill>
            </a:endParaRPr>
          </a:p>
        </p:txBody>
      </p:sp>
      <p:sp>
        <p:nvSpPr>
          <p:cNvPr id="2" name="TextBox 1"/>
          <p:cNvSpPr txBox="1"/>
          <p:nvPr/>
        </p:nvSpPr>
        <p:spPr>
          <a:xfrm>
            <a:off x="7724553" y="2285999"/>
            <a:ext cx="1066800" cy="461665"/>
          </a:xfrm>
          <a:prstGeom prst="rect">
            <a:avLst/>
          </a:prstGeom>
          <a:noFill/>
        </p:spPr>
        <p:txBody>
          <a:bodyPr wrap="square" rtlCol="0">
            <a:spAutoFit/>
          </a:bodyPr>
          <a:lstStyle/>
          <a:p>
            <a:pPr eaLnBrk="0" hangingPunct="0"/>
            <a:r>
              <a:rPr lang="en-US" dirty="0" smtClean="0">
                <a:solidFill>
                  <a:srgbClr val="000000"/>
                </a:solidFill>
              </a:rPr>
              <a:t>Page 4</a:t>
            </a:r>
            <a:endParaRPr lang="en-US" dirty="0">
              <a:solidFill>
                <a:srgbClr val="000000"/>
              </a:solidFill>
            </a:endParaRPr>
          </a:p>
        </p:txBody>
      </p:sp>
    </p:spTree>
    <p:custDataLst>
      <p:tags r:id="rId1"/>
    </p:custDataLst>
    <p:extLst>
      <p:ext uri="{BB962C8B-B14F-4D97-AF65-F5344CB8AC3E}">
        <p14:creationId xmlns:p14="http://schemas.microsoft.com/office/powerpoint/2010/main" val="244399512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PQuestion"/>
          <p:cNvSpPr>
            <a:spLocks noGrp="1" noChangeArrowheads="1"/>
          </p:cNvSpPr>
          <p:nvPr>
            <p:ph type="title"/>
          </p:nvPr>
        </p:nvSpPr>
        <p:spPr>
          <a:xfrm>
            <a:off x="1066800" y="274638"/>
            <a:ext cx="7772400" cy="1325562"/>
          </a:xfrm>
        </p:spPr>
        <p:txBody>
          <a:bodyPr/>
          <a:lstStyle/>
          <a:p>
            <a:r>
              <a:rPr lang="en-US" sz="4000" dirty="0"/>
              <a:t>Colorado Potato Beetle Beater </a:t>
            </a:r>
            <a:r>
              <a:rPr lang="en-US" sz="4000" dirty="0" smtClean="0"/>
              <a:t>is approved for organic production so it is not harmful to the environment. </a:t>
            </a:r>
          </a:p>
        </p:txBody>
      </p:sp>
      <p:graphicFrame>
        <p:nvGraphicFramePr>
          <p:cNvPr id="482308" name="TPChart"/>
          <p:cNvGraphicFramePr>
            <a:graphicFrameLocks noChangeAspect="1"/>
          </p:cNvGraphicFramePr>
          <p:nvPr>
            <p:custDataLst>
              <p:tags r:id="rId3"/>
            </p:custDataLst>
            <p:extLst>
              <p:ext uri="{D42A27DB-BD31-4B8C-83A1-F6EECF244321}">
                <p14:modId xmlns:p14="http://schemas.microsoft.com/office/powerpoint/2010/main" val="45519538"/>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184400" name="Chart" r:id="rId7" imgW="4572000" imgH="5143584" progId="MSGraph.Chart.8">
                  <p:embed followColorScheme="full"/>
                </p:oleObj>
              </mc:Choice>
              <mc:Fallback>
                <p:oleObj name="Chart" r:id="rId7" imgW="4572000" imgH="5143584" progId="MSGraph.Chart.8">
                  <p:embed followColorScheme="full"/>
                  <p:pic>
                    <p:nvPicPr>
                      <p:cNvPr id="0" name=""/>
                      <p:cNvPicPr>
                        <a:picLocks noChangeAspect="1" noChangeArrowheads="1"/>
                      </p:cNvPicPr>
                      <p:nvPr/>
                    </p:nvPicPr>
                    <p:blipFill>
                      <a:blip r:embed="rId8"/>
                      <a:srcRect/>
                      <a:stretch>
                        <a:fillRect/>
                      </a:stretch>
                    </p:blipFill>
                    <p:spPr bwMode="auto">
                      <a:xfrm>
                        <a:off x="4508500" y="1651000"/>
                        <a:ext cx="4572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0356" name="TPAnswers"/>
          <p:cNvSpPr>
            <a:spLocks noGrp="1" noChangeArrowheads="1"/>
          </p:cNvSpPr>
          <p:nvPr>
            <p:ph type="body" idx="1"/>
            <p:custDataLst>
              <p:tags r:id="rId4"/>
            </p:custDataLst>
          </p:nvPr>
        </p:nvSpPr>
        <p:spPr>
          <a:xfrm>
            <a:off x="1219200" y="2286000"/>
            <a:ext cx="3352800" cy="3429000"/>
          </a:xfrm>
        </p:spPr>
        <p:txBody>
          <a:bodyPr/>
          <a:lstStyle/>
          <a:p>
            <a:pPr marL="609600" indent="-609600">
              <a:buFont typeface="Monotype Sorts" pitchFamily="2" charset="2"/>
              <a:buAutoNum type="arabicPeriod"/>
            </a:pPr>
            <a:r>
              <a:rPr lang="en-US" smtClean="0"/>
              <a:t>True</a:t>
            </a:r>
          </a:p>
          <a:p>
            <a:pPr marL="609600" indent="-609600">
              <a:buFont typeface="Monotype Sorts" pitchFamily="2" charset="2"/>
              <a:buAutoNum type="arabicPeriod"/>
            </a:pPr>
            <a:r>
              <a:rPr lang="en-US" smtClean="0"/>
              <a:t>False</a:t>
            </a:r>
          </a:p>
        </p:txBody>
      </p:sp>
      <p:sp>
        <p:nvSpPr>
          <p:cNvPr id="2" name="CAI1"/>
          <p:cNvSpPr/>
          <p:nvPr>
            <p:custDataLst>
              <p:tags r:id="rId5"/>
            </p:custDataLst>
          </p:nvPr>
        </p:nvSpPr>
        <p:spPr bwMode="auto">
          <a:xfrm>
            <a:off x="1894840" y="2819400"/>
            <a:ext cx="1017651" cy="585216"/>
          </a:xfrm>
          <a:prstGeom prst="roundRect">
            <a:avLst/>
          </a:prstGeom>
          <a:noFill/>
          <a:ln w="25400" cap="flat" cmpd="sng" algn="ctr">
            <a:solidFill>
              <a:srgbClr val="00C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ustDataLst>
      <p:tags r:id="rId2"/>
    </p:custDataLst>
    <p:extLst>
      <p:ext uri="{BB962C8B-B14F-4D97-AF65-F5344CB8AC3E}">
        <p14:creationId xmlns:p14="http://schemas.microsoft.com/office/powerpoint/2010/main" val="37503433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823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fill="hold" grpId="1" nodeType="afterEffect">
                                  <p:stCondLst>
                                    <p:cond delay="0"/>
                                  </p:stCondLst>
                                  <p:childTnLst>
                                    <p:animEffect transition="out" filter="fade">
                                      <p:cBhvr>
                                        <p:cTn id="15" dur="500" tmFilter="0, 0; .2, .5; .8, .5; 1, 0"/>
                                        <p:tgtEl>
                                          <p:spTgt spid="2"/>
                                        </p:tgtEl>
                                      </p:cBhvr>
                                    </p:animEffect>
                                    <p:animScale>
                                      <p:cBhvr>
                                        <p:cTn id="16"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82308" grpId="0"/>
      <p:bldP spid="2" grpId="0" animBg="1"/>
      <p:bldP spid="2" grpId="1"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smtClean="0"/>
              <a:t>False</a:t>
            </a:r>
          </a:p>
        </p:txBody>
      </p:sp>
      <p:pic>
        <p:nvPicPr>
          <p:cNvPr id="1576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0168"/>
          <a:stretch/>
        </p:blipFill>
        <p:spPr bwMode="auto">
          <a:xfrm>
            <a:off x="1066800" y="2057400"/>
            <a:ext cx="7543800" cy="2114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381" name="Line 6"/>
          <p:cNvSpPr>
            <a:spLocks noChangeShapeType="1"/>
          </p:cNvSpPr>
          <p:nvPr/>
        </p:nvSpPr>
        <p:spPr bwMode="auto">
          <a:xfrm flipV="1">
            <a:off x="1905000" y="2363196"/>
            <a:ext cx="723900" cy="28194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a:solidFill>
                <a:srgbClr val="000000"/>
              </a:solidFill>
            </a:endParaRPr>
          </a:p>
        </p:txBody>
      </p:sp>
      <p:sp>
        <p:nvSpPr>
          <p:cNvPr id="7" name="TextBox 6"/>
          <p:cNvSpPr txBox="1"/>
          <p:nvPr/>
        </p:nvSpPr>
        <p:spPr>
          <a:xfrm>
            <a:off x="7467600" y="1595735"/>
            <a:ext cx="1066800" cy="461665"/>
          </a:xfrm>
          <a:prstGeom prst="rect">
            <a:avLst/>
          </a:prstGeom>
          <a:noFill/>
        </p:spPr>
        <p:txBody>
          <a:bodyPr wrap="square" rtlCol="0">
            <a:spAutoFit/>
          </a:bodyPr>
          <a:lstStyle/>
          <a:p>
            <a:pPr eaLnBrk="0" hangingPunct="0"/>
            <a:r>
              <a:rPr lang="en-US" dirty="0" smtClean="0">
                <a:solidFill>
                  <a:srgbClr val="000000"/>
                </a:solidFill>
              </a:rPr>
              <a:t>Page 8</a:t>
            </a:r>
            <a:endParaRPr lang="en-US" dirty="0">
              <a:solidFill>
                <a:srgbClr val="000000"/>
              </a:solidFill>
            </a:endParaRPr>
          </a:p>
        </p:txBody>
      </p:sp>
    </p:spTree>
    <p:custDataLst>
      <p:tags r:id="rId1"/>
    </p:custDataLst>
    <p:extLst>
      <p:ext uri="{BB962C8B-B14F-4D97-AF65-F5344CB8AC3E}">
        <p14:creationId xmlns:p14="http://schemas.microsoft.com/office/powerpoint/2010/main" val="18805007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dirty="0" smtClean="0"/>
              <a:t>These are Pesticides?</a:t>
            </a:r>
          </a:p>
        </p:txBody>
      </p:sp>
      <p:sp>
        <p:nvSpPr>
          <p:cNvPr id="35843" name="Rectangle 3"/>
          <p:cNvSpPr>
            <a:spLocks noGrp="1" noChangeArrowheads="1"/>
          </p:cNvSpPr>
          <p:nvPr>
            <p:ph type="body" idx="1"/>
          </p:nvPr>
        </p:nvSpPr>
        <p:spPr>
          <a:xfrm>
            <a:off x="1066800" y="2101850"/>
            <a:ext cx="6934200" cy="2241550"/>
          </a:xfrm>
        </p:spPr>
        <p:txBody>
          <a:bodyPr/>
          <a:lstStyle/>
          <a:p>
            <a:r>
              <a:rPr lang="en-US" smtClean="0"/>
              <a:t>Plant incorporated protectants</a:t>
            </a:r>
          </a:p>
          <a:p>
            <a:pPr lvl="1"/>
            <a:r>
              <a:rPr lang="en-US" smtClean="0"/>
              <a:t>Have the </a:t>
            </a:r>
            <a:r>
              <a:rPr lang="en-US" i="1" smtClean="0"/>
              <a:t>Bt</a:t>
            </a:r>
            <a:r>
              <a:rPr lang="en-US" smtClean="0"/>
              <a:t>. Crystalline protein engineered into them</a:t>
            </a:r>
          </a:p>
        </p:txBody>
      </p:sp>
      <p:grpSp>
        <p:nvGrpSpPr>
          <p:cNvPr id="35844" name="Group 7"/>
          <p:cNvGrpSpPr>
            <a:grpSpLocks/>
          </p:cNvGrpSpPr>
          <p:nvPr/>
        </p:nvGrpSpPr>
        <p:grpSpPr bwMode="auto">
          <a:xfrm>
            <a:off x="1524000" y="3884613"/>
            <a:ext cx="7239000" cy="2820987"/>
            <a:chOff x="1524000" y="3884676"/>
            <a:chExt cx="7239000" cy="2820924"/>
          </a:xfrm>
        </p:grpSpPr>
        <p:pic>
          <p:nvPicPr>
            <p:cNvPr id="35845" name="Picture 8" descr="corn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0650" y="4243068"/>
              <a:ext cx="102235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 Box 11"/>
            <p:cNvSpPr txBox="1">
              <a:spLocks noChangeArrowheads="1"/>
            </p:cNvSpPr>
            <p:nvPr/>
          </p:nvSpPr>
          <p:spPr bwMode="auto">
            <a:xfrm>
              <a:off x="5715000" y="64008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a:solidFill>
                    <a:srgbClr val="000000"/>
                  </a:solidFill>
                </a:rPr>
                <a:t>No endorsement intended or implied</a:t>
              </a:r>
            </a:p>
          </p:txBody>
        </p:sp>
        <p:pic>
          <p:nvPicPr>
            <p:cNvPr id="35847"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3274" y="4753641"/>
              <a:ext cx="16002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5848" name="Group 11"/>
            <p:cNvGrpSpPr>
              <a:grpSpLocks/>
            </p:cNvGrpSpPr>
            <p:nvPr/>
          </p:nvGrpSpPr>
          <p:grpSpPr bwMode="auto">
            <a:xfrm>
              <a:off x="1524000" y="3884676"/>
              <a:ext cx="4044919" cy="2488209"/>
              <a:chOff x="4419600" y="1699008"/>
              <a:chExt cx="4044919" cy="2488209"/>
            </a:xfrm>
          </p:grpSpPr>
          <p:pic>
            <p:nvPicPr>
              <p:cNvPr id="3584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2057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5225" y="3022297"/>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15224" y="169900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2"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94193" y="3206074"/>
                <a:ext cx="9143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3"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94193" y="2057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4"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19600" y="316439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5"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15225" y="261340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6"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15225" y="2156208"/>
                <a:ext cx="9143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7"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50119" y="3409777"/>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8"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21230" y="3730017"/>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9"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94193" y="261340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60" name="Picture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21230" y="307060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61" name="Picture 2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21230" y="25146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62" name="Picture 2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21230" y="19812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63" name="Picture 2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419600" y="261340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custDataLst>
      <p:tags r:id="rId1"/>
    </p:custData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PQuestion"/>
          <p:cNvSpPr>
            <a:spLocks noGrp="1" noChangeArrowheads="1"/>
          </p:cNvSpPr>
          <p:nvPr>
            <p:ph type="title"/>
          </p:nvPr>
        </p:nvSpPr>
        <p:spPr>
          <a:xfrm>
            <a:off x="1143000" y="884238"/>
            <a:ext cx="7772400" cy="1554162"/>
          </a:xfrm>
        </p:spPr>
        <p:txBody>
          <a:bodyPr/>
          <a:lstStyle/>
          <a:p>
            <a:r>
              <a:rPr lang="en-US" sz="4000" dirty="0" smtClean="0"/>
              <a:t>How many tablespoons of Colorado </a:t>
            </a:r>
            <a:r>
              <a:rPr lang="en-US" sz="4000" dirty="0"/>
              <a:t>Potato Beetle Beater </a:t>
            </a:r>
            <a:r>
              <a:rPr lang="en-US" sz="4000" dirty="0" smtClean="0"/>
              <a:t>should you add to a 3 gallon sprayer? </a:t>
            </a:r>
          </a:p>
        </p:txBody>
      </p:sp>
      <p:graphicFrame>
        <p:nvGraphicFramePr>
          <p:cNvPr id="485380" name="TPChart"/>
          <p:cNvGraphicFramePr>
            <a:graphicFrameLocks noChangeAspect="1"/>
          </p:cNvGraphicFramePr>
          <p:nvPr>
            <p:custDataLst>
              <p:tags r:id="rId3"/>
            </p:custDataLst>
            <p:extLst>
              <p:ext uri="{D42A27DB-BD31-4B8C-83A1-F6EECF244321}">
                <p14:modId xmlns:p14="http://schemas.microsoft.com/office/powerpoint/2010/main" val="2488480619"/>
              </p:ext>
            </p:extLst>
          </p:nvPr>
        </p:nvGraphicFramePr>
        <p:xfrm>
          <a:off x="5343525" y="2590800"/>
          <a:ext cx="3736975" cy="4203700"/>
        </p:xfrm>
        <a:graphic>
          <a:graphicData uri="http://schemas.openxmlformats.org/presentationml/2006/ole">
            <mc:AlternateContent xmlns:mc="http://schemas.openxmlformats.org/markup-compatibility/2006">
              <mc:Choice xmlns:v="urn:schemas-microsoft-com:vml" Requires="v">
                <p:oleObj spid="_x0000_s185424" name="Chart" r:id="rId7" imgW="4572000" imgH="5143584" progId="MSGraph.Chart.8">
                  <p:embed followColorScheme="full"/>
                </p:oleObj>
              </mc:Choice>
              <mc:Fallback>
                <p:oleObj name="Chart" r:id="rId7" imgW="4572000" imgH="5143584" progId="MSGraph.Chart.8">
                  <p:embed followColorScheme="full"/>
                  <p:pic>
                    <p:nvPicPr>
                      <p:cNvPr id="0" name=""/>
                      <p:cNvPicPr>
                        <a:picLocks noChangeAspect="1" noChangeArrowheads="1"/>
                      </p:cNvPicPr>
                      <p:nvPr/>
                    </p:nvPicPr>
                    <p:blipFill>
                      <a:blip r:embed="rId8"/>
                      <a:srcRect/>
                      <a:stretch>
                        <a:fillRect/>
                      </a:stretch>
                    </p:blipFill>
                    <p:spPr bwMode="auto">
                      <a:xfrm>
                        <a:off x="5343525" y="2590800"/>
                        <a:ext cx="3736975" cy="420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404" name="TPAnswers"/>
          <p:cNvSpPr>
            <a:spLocks noGrp="1" noChangeArrowheads="1"/>
          </p:cNvSpPr>
          <p:nvPr>
            <p:ph type="body" idx="1"/>
            <p:custDataLst>
              <p:tags r:id="rId4"/>
            </p:custDataLst>
          </p:nvPr>
        </p:nvSpPr>
        <p:spPr>
          <a:xfrm>
            <a:off x="990600" y="3810000"/>
            <a:ext cx="5105400" cy="2514600"/>
          </a:xfrm>
        </p:spPr>
        <p:txBody>
          <a:bodyPr>
            <a:noAutofit/>
          </a:bodyPr>
          <a:lstStyle/>
          <a:p>
            <a:pPr marL="609600" indent="-609600">
              <a:spcAft>
                <a:spcPts val="0"/>
              </a:spcAft>
              <a:buFont typeface="Monotype Sorts" pitchFamily="2" charset="2"/>
              <a:buAutoNum type="arabicPeriod"/>
            </a:pPr>
            <a:r>
              <a:rPr lang="en-US" dirty="0" smtClean="0"/>
              <a:t>2 </a:t>
            </a:r>
            <a:r>
              <a:rPr lang="en-US" dirty="0" err="1" smtClean="0"/>
              <a:t>Tbs</a:t>
            </a:r>
            <a:r>
              <a:rPr lang="en-US" dirty="0" smtClean="0"/>
              <a:t> </a:t>
            </a:r>
          </a:p>
          <a:p>
            <a:pPr marL="609600" indent="-609600">
              <a:spcAft>
                <a:spcPts val="0"/>
              </a:spcAft>
              <a:buFont typeface="Monotype Sorts" pitchFamily="2" charset="2"/>
              <a:buAutoNum type="arabicPeriod"/>
            </a:pPr>
            <a:r>
              <a:rPr lang="en-US" dirty="0" smtClean="0"/>
              <a:t>4 </a:t>
            </a:r>
            <a:r>
              <a:rPr lang="en-US" dirty="0" err="1" smtClean="0"/>
              <a:t>Tbs</a:t>
            </a:r>
            <a:endParaRPr lang="en-US" dirty="0" smtClean="0"/>
          </a:p>
          <a:p>
            <a:pPr marL="609600" indent="-609600">
              <a:spcAft>
                <a:spcPts val="0"/>
              </a:spcAft>
              <a:buFont typeface="Monotype Sorts" pitchFamily="2" charset="2"/>
              <a:buAutoNum type="arabicPeriod"/>
            </a:pPr>
            <a:r>
              <a:rPr lang="en-US" dirty="0" smtClean="0"/>
              <a:t>6 </a:t>
            </a:r>
            <a:r>
              <a:rPr lang="en-US" dirty="0" err="1" smtClean="0"/>
              <a:t>Tbs</a:t>
            </a:r>
            <a:endParaRPr lang="en-US" dirty="0" smtClean="0"/>
          </a:p>
          <a:p>
            <a:pPr marL="609600" indent="-609600">
              <a:spcAft>
                <a:spcPts val="0"/>
              </a:spcAft>
              <a:buFont typeface="Monotype Sorts" pitchFamily="2" charset="2"/>
              <a:buAutoNum type="arabicPeriod"/>
            </a:pPr>
            <a:r>
              <a:rPr lang="en-US" dirty="0" smtClean="0"/>
              <a:t>12 </a:t>
            </a:r>
            <a:r>
              <a:rPr lang="en-US" dirty="0" err="1" smtClean="0"/>
              <a:t>Tbs</a:t>
            </a:r>
            <a:endParaRPr lang="en-US" dirty="0" smtClean="0"/>
          </a:p>
        </p:txBody>
      </p:sp>
      <p:sp>
        <p:nvSpPr>
          <p:cNvPr id="2" name="CAI1"/>
          <p:cNvSpPr/>
          <p:nvPr>
            <p:custDataLst>
              <p:tags r:id="rId5"/>
            </p:custDataLst>
          </p:nvPr>
        </p:nvSpPr>
        <p:spPr bwMode="auto">
          <a:xfrm>
            <a:off x="1666240" y="5513832"/>
            <a:ext cx="1265301" cy="585216"/>
          </a:xfrm>
          <a:prstGeom prst="roundRect">
            <a:avLst/>
          </a:prstGeom>
          <a:noFill/>
          <a:ln w="25400" cap="flat" cmpd="sng" algn="ctr">
            <a:solidFill>
              <a:srgbClr val="00C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ustDataLst>
      <p:tags r:id="rId2"/>
    </p:custDataLst>
    <p:extLst>
      <p:ext uri="{BB962C8B-B14F-4D97-AF65-F5344CB8AC3E}">
        <p14:creationId xmlns:p14="http://schemas.microsoft.com/office/powerpoint/2010/main" val="296299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53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fill="hold" grpId="1" nodeType="afterEffect">
                                  <p:stCondLst>
                                    <p:cond delay="0"/>
                                  </p:stCondLst>
                                  <p:childTnLst>
                                    <p:animEffect transition="out" filter="fade">
                                      <p:cBhvr>
                                        <p:cTn id="15" dur="500" tmFilter="0, 0; .2, .5; .8, .5; 1, 0"/>
                                        <p:tgtEl>
                                          <p:spTgt spid="2"/>
                                        </p:tgtEl>
                                      </p:cBhvr>
                                    </p:animEffect>
                                    <p:animScale>
                                      <p:cBhvr>
                                        <p:cTn id="16"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85380" grpId="0"/>
      <p:bldP spid="2" grpId="0" animBg="1"/>
      <p:bldP spid="2" grpId="1"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873102"/>
            <a:ext cx="762000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426" name="Rectangle 2"/>
          <p:cNvSpPr>
            <a:spLocks noGrp="1" noChangeArrowheads="1"/>
          </p:cNvSpPr>
          <p:nvPr>
            <p:ph type="title"/>
          </p:nvPr>
        </p:nvSpPr>
        <p:spPr>
          <a:xfrm>
            <a:off x="1173163" y="152400"/>
            <a:ext cx="7772400" cy="838200"/>
          </a:xfrm>
        </p:spPr>
        <p:txBody>
          <a:bodyPr/>
          <a:lstStyle/>
          <a:p>
            <a:r>
              <a:rPr lang="en-US" dirty="0" smtClean="0"/>
              <a:t>12 </a:t>
            </a:r>
            <a:r>
              <a:rPr lang="en-US" dirty="0" err="1" smtClean="0"/>
              <a:t>Tbs</a:t>
            </a:r>
            <a:r>
              <a:rPr lang="en-US" dirty="0" smtClean="0"/>
              <a:t> for 3 gallons of spray</a:t>
            </a:r>
          </a:p>
        </p:txBody>
      </p:sp>
      <p:sp>
        <p:nvSpPr>
          <p:cNvPr id="103430" name="Line 8"/>
          <p:cNvSpPr>
            <a:spLocks noChangeShapeType="1"/>
          </p:cNvSpPr>
          <p:nvPr/>
        </p:nvSpPr>
        <p:spPr bwMode="auto">
          <a:xfrm flipH="1">
            <a:off x="7086600" y="3048000"/>
            <a:ext cx="1752600" cy="762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a:solidFill>
                <a:srgbClr val="000000"/>
              </a:solidFill>
            </a:endParaRPr>
          </a:p>
        </p:txBody>
      </p:sp>
      <p:sp>
        <p:nvSpPr>
          <p:cNvPr id="103429" name="Line 7"/>
          <p:cNvSpPr>
            <a:spLocks noChangeShapeType="1"/>
          </p:cNvSpPr>
          <p:nvPr/>
        </p:nvSpPr>
        <p:spPr bwMode="auto">
          <a:xfrm flipH="1">
            <a:off x="7772400" y="4267200"/>
            <a:ext cx="1143000" cy="7239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a:solidFill>
                <a:srgbClr val="000000"/>
              </a:solidFill>
            </a:endParaRPr>
          </a:p>
        </p:txBody>
      </p:sp>
      <p:sp>
        <p:nvSpPr>
          <p:cNvPr id="9" name="TextBox 8"/>
          <p:cNvSpPr txBox="1"/>
          <p:nvPr/>
        </p:nvSpPr>
        <p:spPr>
          <a:xfrm>
            <a:off x="7467600" y="1447800"/>
            <a:ext cx="1066800" cy="461665"/>
          </a:xfrm>
          <a:prstGeom prst="rect">
            <a:avLst/>
          </a:prstGeom>
          <a:noFill/>
        </p:spPr>
        <p:txBody>
          <a:bodyPr wrap="square" rtlCol="0">
            <a:spAutoFit/>
          </a:bodyPr>
          <a:lstStyle/>
          <a:p>
            <a:pPr eaLnBrk="0" hangingPunct="0"/>
            <a:r>
              <a:rPr lang="en-US" dirty="0" smtClean="0">
                <a:solidFill>
                  <a:srgbClr val="000000"/>
                </a:solidFill>
              </a:rPr>
              <a:t>Page 3</a:t>
            </a:r>
            <a:endParaRPr lang="en-US" dirty="0">
              <a:solidFill>
                <a:srgbClr val="000000"/>
              </a:solidFill>
            </a:endParaRPr>
          </a:p>
        </p:txBody>
      </p:sp>
    </p:spTree>
    <p:custDataLst>
      <p:tags r:id="rId1"/>
    </p:custDataLst>
    <p:extLst>
      <p:ext uri="{BB962C8B-B14F-4D97-AF65-F5344CB8AC3E}">
        <p14:creationId xmlns:p14="http://schemas.microsoft.com/office/powerpoint/2010/main" val="314252343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PQuestion"/>
          <p:cNvSpPr>
            <a:spLocks noGrp="1" noChangeArrowheads="1"/>
          </p:cNvSpPr>
          <p:nvPr>
            <p:ph type="title"/>
          </p:nvPr>
        </p:nvSpPr>
        <p:spPr>
          <a:xfrm>
            <a:off x="1066800" y="609600"/>
            <a:ext cx="7772400" cy="1143000"/>
          </a:xfrm>
        </p:spPr>
        <p:txBody>
          <a:bodyPr/>
          <a:lstStyle/>
          <a:p>
            <a:r>
              <a:rPr lang="en-US" sz="3600" dirty="0"/>
              <a:t>Colorado Potato Beetle Beater is </a:t>
            </a:r>
            <a:r>
              <a:rPr lang="en-US" sz="3600" dirty="0" smtClean="0"/>
              <a:t>a good choice for treating asparagus spears for asparagus beetle damage</a:t>
            </a:r>
          </a:p>
        </p:txBody>
      </p:sp>
      <p:graphicFrame>
        <p:nvGraphicFramePr>
          <p:cNvPr id="488452" name="TPChart"/>
          <p:cNvGraphicFramePr>
            <a:graphicFrameLocks noChangeAspect="1"/>
          </p:cNvGraphicFramePr>
          <p:nvPr>
            <p:custDataLst>
              <p:tags r:id="rId3"/>
            </p:custDataLst>
            <p:extLst>
              <p:ext uri="{D42A27DB-BD31-4B8C-83A1-F6EECF244321}">
                <p14:modId xmlns:p14="http://schemas.microsoft.com/office/powerpoint/2010/main" val="1505605622"/>
              </p:ext>
            </p:extLst>
          </p:nvPr>
        </p:nvGraphicFramePr>
        <p:xfrm>
          <a:off x="5276850" y="2514600"/>
          <a:ext cx="3803650" cy="4279900"/>
        </p:xfrm>
        <a:graphic>
          <a:graphicData uri="http://schemas.openxmlformats.org/presentationml/2006/ole">
            <mc:AlternateContent xmlns:mc="http://schemas.openxmlformats.org/markup-compatibility/2006">
              <mc:Choice xmlns:v="urn:schemas-microsoft-com:vml" Requires="v">
                <p:oleObj spid="_x0000_s186448" name="Chart" r:id="rId7" imgW="4572000" imgH="5143584" progId="MSGraph.Chart.8">
                  <p:embed followColorScheme="full"/>
                </p:oleObj>
              </mc:Choice>
              <mc:Fallback>
                <p:oleObj name="Chart" r:id="rId7" imgW="4572000" imgH="5143584" progId="MSGraph.Chart.8">
                  <p:embed followColorScheme="full"/>
                  <p:pic>
                    <p:nvPicPr>
                      <p:cNvPr id="0" name=""/>
                      <p:cNvPicPr>
                        <a:picLocks noChangeAspect="1" noChangeArrowheads="1"/>
                      </p:cNvPicPr>
                      <p:nvPr/>
                    </p:nvPicPr>
                    <p:blipFill>
                      <a:blip r:embed="rId8"/>
                      <a:srcRect/>
                      <a:stretch>
                        <a:fillRect/>
                      </a:stretch>
                    </p:blipFill>
                    <p:spPr bwMode="auto">
                      <a:xfrm>
                        <a:off x="5276850" y="2514600"/>
                        <a:ext cx="3803650" cy="427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4452" name="TPAnswers"/>
          <p:cNvSpPr>
            <a:spLocks noGrp="1" noChangeArrowheads="1"/>
          </p:cNvSpPr>
          <p:nvPr>
            <p:ph type="body" idx="1"/>
            <p:custDataLst>
              <p:tags r:id="rId4"/>
            </p:custDataLst>
          </p:nvPr>
        </p:nvSpPr>
        <p:spPr>
          <a:xfrm>
            <a:off x="1143000" y="2514600"/>
            <a:ext cx="3352800" cy="4114800"/>
          </a:xfrm>
        </p:spPr>
        <p:txBody>
          <a:bodyPr/>
          <a:lstStyle/>
          <a:p>
            <a:pPr marL="609600" indent="-609600">
              <a:buFont typeface="Monotype Sorts" pitchFamily="2" charset="2"/>
              <a:buAutoNum type="arabicPeriod"/>
            </a:pPr>
            <a:r>
              <a:rPr lang="en-US" dirty="0" smtClean="0"/>
              <a:t>True</a:t>
            </a:r>
          </a:p>
          <a:p>
            <a:pPr marL="609600" indent="-609600">
              <a:buFont typeface="Monotype Sorts" pitchFamily="2" charset="2"/>
              <a:buAutoNum type="arabicPeriod"/>
            </a:pPr>
            <a:r>
              <a:rPr lang="en-US" dirty="0" smtClean="0"/>
              <a:t>False</a:t>
            </a:r>
          </a:p>
        </p:txBody>
      </p:sp>
      <p:sp>
        <p:nvSpPr>
          <p:cNvPr id="2" name="CAI1"/>
          <p:cNvSpPr/>
          <p:nvPr>
            <p:custDataLst>
              <p:tags r:id="rId5"/>
            </p:custDataLst>
          </p:nvPr>
        </p:nvSpPr>
        <p:spPr bwMode="auto">
          <a:xfrm>
            <a:off x="1818640" y="3048000"/>
            <a:ext cx="1017651" cy="585216"/>
          </a:xfrm>
          <a:prstGeom prst="roundRect">
            <a:avLst/>
          </a:prstGeom>
          <a:noFill/>
          <a:ln w="25400" cap="flat" cmpd="sng" algn="ctr">
            <a:solidFill>
              <a:srgbClr val="00C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ustDataLst>
      <p:tags r:id="rId2"/>
    </p:custDataLst>
    <p:extLst>
      <p:ext uri="{BB962C8B-B14F-4D97-AF65-F5344CB8AC3E}">
        <p14:creationId xmlns:p14="http://schemas.microsoft.com/office/powerpoint/2010/main" val="4253981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884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fill="hold" grpId="1" nodeType="afterEffect">
                                  <p:stCondLst>
                                    <p:cond delay="0"/>
                                  </p:stCondLst>
                                  <p:childTnLst>
                                    <p:animEffect transition="out" filter="fade">
                                      <p:cBhvr>
                                        <p:cTn id="15" dur="500" tmFilter="0, 0; .2, .5; .8, .5; 1, 0"/>
                                        <p:tgtEl>
                                          <p:spTgt spid="2"/>
                                        </p:tgtEl>
                                      </p:cBhvr>
                                    </p:animEffect>
                                    <p:animScale>
                                      <p:cBhvr>
                                        <p:cTn id="16"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88452" grpId="0"/>
      <p:bldP spid="2" grpId="0" animBg="1"/>
      <p:bldP spid="2" grpId="1"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4"/>
          <p:cNvSpPr>
            <a:spLocks noGrp="1" noChangeArrowheads="1"/>
          </p:cNvSpPr>
          <p:nvPr>
            <p:ph type="title"/>
          </p:nvPr>
        </p:nvSpPr>
        <p:spPr/>
        <p:txBody>
          <a:bodyPr/>
          <a:lstStyle/>
          <a:p>
            <a:r>
              <a:rPr lang="en-US" dirty="0" smtClean="0"/>
              <a:t>False – may only treat post harvest</a:t>
            </a:r>
          </a:p>
        </p:txBody>
      </p:sp>
      <p:pic>
        <p:nvPicPr>
          <p:cNvPr id="159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057400"/>
            <a:ext cx="7991475"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477" name="Line 7"/>
          <p:cNvSpPr>
            <a:spLocks noChangeShapeType="1"/>
          </p:cNvSpPr>
          <p:nvPr/>
        </p:nvSpPr>
        <p:spPr bwMode="auto">
          <a:xfrm>
            <a:off x="2514600" y="1600200"/>
            <a:ext cx="685800" cy="2539409"/>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a:solidFill>
                <a:srgbClr val="000000"/>
              </a:solidFill>
            </a:endParaRPr>
          </a:p>
        </p:txBody>
      </p:sp>
      <p:sp>
        <p:nvSpPr>
          <p:cNvPr id="105478" name="Line 8"/>
          <p:cNvSpPr>
            <a:spLocks noChangeShapeType="1"/>
          </p:cNvSpPr>
          <p:nvPr/>
        </p:nvSpPr>
        <p:spPr bwMode="auto">
          <a:xfrm flipH="1">
            <a:off x="8195930" y="2691809"/>
            <a:ext cx="948070" cy="14478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a:solidFill>
                <a:srgbClr val="000000"/>
              </a:solidFill>
            </a:endParaRPr>
          </a:p>
        </p:txBody>
      </p:sp>
      <p:sp>
        <p:nvSpPr>
          <p:cNvPr id="8" name="TextBox 7"/>
          <p:cNvSpPr txBox="1"/>
          <p:nvPr/>
        </p:nvSpPr>
        <p:spPr>
          <a:xfrm>
            <a:off x="7603165" y="1586875"/>
            <a:ext cx="1066800" cy="461665"/>
          </a:xfrm>
          <a:prstGeom prst="rect">
            <a:avLst/>
          </a:prstGeom>
          <a:noFill/>
        </p:spPr>
        <p:txBody>
          <a:bodyPr wrap="square" rtlCol="0">
            <a:spAutoFit/>
          </a:bodyPr>
          <a:lstStyle/>
          <a:p>
            <a:pPr eaLnBrk="0" hangingPunct="0"/>
            <a:r>
              <a:rPr lang="en-US" dirty="0" smtClean="0">
                <a:solidFill>
                  <a:srgbClr val="000000"/>
                </a:solidFill>
              </a:rPr>
              <a:t>Page 4</a:t>
            </a:r>
            <a:endParaRPr lang="en-US" dirty="0">
              <a:solidFill>
                <a:srgbClr val="000000"/>
              </a:solidFill>
            </a:endParaRPr>
          </a:p>
        </p:txBody>
      </p:sp>
    </p:spTree>
    <p:custDataLst>
      <p:tags r:id="rId1"/>
    </p:custDataLst>
    <p:extLst>
      <p:ext uri="{BB962C8B-B14F-4D97-AF65-F5344CB8AC3E}">
        <p14:creationId xmlns:p14="http://schemas.microsoft.com/office/powerpoint/2010/main" val="167319521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PQuestion"/>
          <p:cNvSpPr>
            <a:spLocks noGrp="1" noChangeArrowheads="1"/>
          </p:cNvSpPr>
          <p:nvPr>
            <p:ph type="title"/>
          </p:nvPr>
        </p:nvSpPr>
        <p:spPr>
          <a:xfrm>
            <a:off x="1219200" y="609600"/>
            <a:ext cx="7772400" cy="1143000"/>
          </a:xfrm>
        </p:spPr>
        <p:txBody>
          <a:bodyPr/>
          <a:lstStyle/>
          <a:p>
            <a:r>
              <a:rPr lang="en-US" sz="4000" dirty="0" smtClean="0"/>
              <a:t>What protective equipment </a:t>
            </a:r>
            <a:r>
              <a:rPr lang="en-US" sz="4000" b="1" u="sng" dirty="0" smtClean="0"/>
              <a:t>must</a:t>
            </a:r>
            <a:r>
              <a:rPr lang="en-US" sz="4000" dirty="0" smtClean="0"/>
              <a:t> be worn when mixing </a:t>
            </a:r>
            <a:r>
              <a:rPr lang="en-US" sz="4000" dirty="0"/>
              <a:t>Colorado Potato Beetle Beater? </a:t>
            </a:r>
            <a:endParaRPr lang="en-US" sz="4000" dirty="0" smtClean="0"/>
          </a:p>
        </p:txBody>
      </p:sp>
      <p:graphicFrame>
        <p:nvGraphicFramePr>
          <p:cNvPr id="491524" name="TPChart"/>
          <p:cNvGraphicFramePr>
            <a:graphicFrameLocks noChangeAspect="1"/>
          </p:cNvGraphicFramePr>
          <p:nvPr>
            <p:custDataLst>
              <p:tags r:id="rId3"/>
            </p:custDataLst>
            <p:extLst>
              <p:ext uri="{D42A27DB-BD31-4B8C-83A1-F6EECF244321}">
                <p14:modId xmlns:p14="http://schemas.microsoft.com/office/powerpoint/2010/main" val="3277074904"/>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187472" name="Chart" r:id="rId7" imgW="4572000" imgH="5143584" progId="MSGraph.Chart.8">
                  <p:embed followColorScheme="full"/>
                </p:oleObj>
              </mc:Choice>
              <mc:Fallback>
                <p:oleObj name="Chart" r:id="rId7" imgW="4572000" imgH="5143584" progId="MSGraph.Chart.8">
                  <p:embed followColorScheme="full"/>
                  <p:pic>
                    <p:nvPicPr>
                      <p:cNvPr id="0" name=""/>
                      <p:cNvPicPr>
                        <a:picLocks noChangeAspect="1" noChangeArrowheads="1"/>
                      </p:cNvPicPr>
                      <p:nvPr/>
                    </p:nvPicPr>
                    <p:blipFill>
                      <a:blip r:embed="rId8"/>
                      <a:srcRect/>
                      <a:stretch>
                        <a:fillRect/>
                      </a:stretch>
                    </p:blipFill>
                    <p:spPr bwMode="auto">
                      <a:xfrm>
                        <a:off x="4508500" y="1651000"/>
                        <a:ext cx="4572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6500" name="TPAnswers"/>
          <p:cNvSpPr>
            <a:spLocks noGrp="1" noChangeArrowheads="1"/>
          </p:cNvSpPr>
          <p:nvPr>
            <p:ph type="body" idx="1"/>
            <p:custDataLst>
              <p:tags r:id="rId4"/>
            </p:custDataLst>
          </p:nvPr>
        </p:nvSpPr>
        <p:spPr>
          <a:xfrm>
            <a:off x="990600" y="2438400"/>
            <a:ext cx="4114800" cy="3048000"/>
          </a:xfrm>
        </p:spPr>
        <p:txBody>
          <a:bodyPr>
            <a:noAutofit/>
          </a:bodyPr>
          <a:lstStyle/>
          <a:p>
            <a:pPr marL="609600" indent="-609600">
              <a:spcAft>
                <a:spcPts val="0"/>
              </a:spcAft>
              <a:buFont typeface="Monotype Sorts" pitchFamily="2" charset="2"/>
              <a:buAutoNum type="arabicPeriod"/>
            </a:pPr>
            <a:r>
              <a:rPr lang="en-US" dirty="0" smtClean="0"/>
              <a:t>goggles</a:t>
            </a:r>
          </a:p>
          <a:p>
            <a:pPr marL="609600" indent="-609600">
              <a:spcAft>
                <a:spcPts val="0"/>
              </a:spcAft>
              <a:buFont typeface="Monotype Sorts" pitchFamily="2" charset="2"/>
              <a:buAutoNum type="arabicPeriod"/>
            </a:pPr>
            <a:r>
              <a:rPr lang="en-US" dirty="0" smtClean="0"/>
              <a:t>gloves</a:t>
            </a:r>
          </a:p>
          <a:p>
            <a:pPr marL="609600" indent="-609600">
              <a:spcAft>
                <a:spcPts val="0"/>
              </a:spcAft>
              <a:buFont typeface="Monotype Sorts" pitchFamily="2" charset="2"/>
              <a:buAutoNum type="arabicPeriod"/>
            </a:pPr>
            <a:r>
              <a:rPr lang="en-US" dirty="0" smtClean="0"/>
              <a:t>long pants &amp; long sleeves</a:t>
            </a:r>
          </a:p>
          <a:p>
            <a:pPr marL="609600" indent="-609600">
              <a:spcAft>
                <a:spcPts val="0"/>
              </a:spcAft>
              <a:buFont typeface="Monotype Sorts" pitchFamily="2" charset="2"/>
              <a:buAutoNum type="arabicPeriod"/>
            </a:pPr>
            <a:r>
              <a:rPr lang="en-US" dirty="0" smtClean="0"/>
              <a:t>None of these</a:t>
            </a:r>
          </a:p>
        </p:txBody>
      </p:sp>
      <p:sp>
        <p:nvSpPr>
          <p:cNvPr id="2" name="CAI1"/>
          <p:cNvSpPr/>
          <p:nvPr>
            <p:custDataLst>
              <p:tags r:id="rId5"/>
            </p:custDataLst>
          </p:nvPr>
        </p:nvSpPr>
        <p:spPr bwMode="auto">
          <a:xfrm>
            <a:off x="1666240" y="4629912"/>
            <a:ext cx="2551176" cy="585216"/>
          </a:xfrm>
          <a:prstGeom prst="roundRect">
            <a:avLst/>
          </a:prstGeom>
          <a:noFill/>
          <a:ln w="25400" cap="flat" cmpd="sng" algn="ctr">
            <a:solidFill>
              <a:srgbClr val="00C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ustDataLst>
      <p:tags r:id="rId2"/>
    </p:custDataLst>
    <p:extLst>
      <p:ext uri="{BB962C8B-B14F-4D97-AF65-F5344CB8AC3E}">
        <p14:creationId xmlns:p14="http://schemas.microsoft.com/office/powerpoint/2010/main" val="266488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fill="hold" grpId="1" nodeType="afterEffect">
                                  <p:stCondLst>
                                    <p:cond delay="0"/>
                                  </p:stCondLst>
                                  <p:childTnLst>
                                    <p:animEffect transition="out" filter="fade">
                                      <p:cBhvr>
                                        <p:cTn id="15" dur="500" tmFilter="0, 0; .2, .5; .8, .5; 1, 0"/>
                                        <p:tgtEl>
                                          <p:spTgt spid="2"/>
                                        </p:tgtEl>
                                      </p:cBhvr>
                                    </p:animEffect>
                                    <p:animScale>
                                      <p:cBhvr>
                                        <p:cTn id="16"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91524" grpId="0"/>
      <p:bldP spid="2" grpId="0" animBg="1"/>
      <p:bldP spid="2" grpId="1"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4"/>
          <p:cNvSpPr>
            <a:spLocks noGrp="1" noChangeArrowheads="1"/>
          </p:cNvSpPr>
          <p:nvPr>
            <p:ph type="title"/>
          </p:nvPr>
        </p:nvSpPr>
        <p:spPr>
          <a:xfrm>
            <a:off x="1143000" y="457200"/>
            <a:ext cx="7772400" cy="1143000"/>
          </a:xfrm>
        </p:spPr>
        <p:txBody>
          <a:bodyPr/>
          <a:lstStyle/>
          <a:p>
            <a:r>
              <a:rPr lang="en-US" dirty="0" smtClean="0"/>
              <a:t>Nothing is required… But</a:t>
            </a:r>
          </a:p>
        </p:txBody>
      </p:sp>
      <p:pic>
        <p:nvPicPr>
          <p:cNvPr id="160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057400"/>
            <a:ext cx="7610475"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391400" y="1586875"/>
            <a:ext cx="1066800" cy="461665"/>
          </a:xfrm>
          <a:prstGeom prst="rect">
            <a:avLst/>
          </a:prstGeom>
          <a:noFill/>
        </p:spPr>
        <p:txBody>
          <a:bodyPr wrap="square" rtlCol="0">
            <a:spAutoFit/>
          </a:bodyPr>
          <a:lstStyle/>
          <a:p>
            <a:pPr eaLnBrk="0" hangingPunct="0"/>
            <a:r>
              <a:rPr lang="en-US" dirty="0" smtClean="0">
                <a:solidFill>
                  <a:srgbClr val="000000"/>
                </a:solidFill>
              </a:rPr>
              <a:t>Page 8</a:t>
            </a:r>
            <a:endParaRPr lang="en-US" dirty="0">
              <a:solidFill>
                <a:srgbClr val="000000"/>
              </a:solidFill>
            </a:endParaRPr>
          </a:p>
        </p:txBody>
      </p:sp>
    </p:spTree>
    <p:custDataLst>
      <p:tags r:id="rId1"/>
    </p:custDataLst>
    <p:extLst>
      <p:ext uri="{BB962C8B-B14F-4D97-AF65-F5344CB8AC3E}">
        <p14:creationId xmlns:p14="http://schemas.microsoft.com/office/powerpoint/2010/main" val="394859012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r>
              <a:rPr lang="en-US" smtClean="0"/>
              <a:t>Purchase wisely</a:t>
            </a:r>
          </a:p>
        </p:txBody>
      </p:sp>
      <p:sp>
        <p:nvSpPr>
          <p:cNvPr id="150531" name="Rectangle 3"/>
          <p:cNvSpPr>
            <a:spLocks noGrp="1" noChangeArrowheads="1"/>
          </p:cNvSpPr>
          <p:nvPr>
            <p:ph type="body" idx="1"/>
          </p:nvPr>
        </p:nvSpPr>
        <p:spPr>
          <a:xfrm>
            <a:off x="1143000" y="1676400"/>
            <a:ext cx="7772400" cy="4953000"/>
          </a:xfrm>
        </p:spPr>
        <p:txBody>
          <a:bodyPr/>
          <a:lstStyle/>
          <a:p>
            <a:pPr>
              <a:lnSpc>
                <a:spcPct val="90000"/>
              </a:lnSpc>
            </a:pPr>
            <a:r>
              <a:rPr lang="en-US" smtClean="0"/>
              <a:t>Measure the area needing treatment</a:t>
            </a:r>
            <a:br>
              <a:rPr lang="en-US" smtClean="0"/>
            </a:br>
            <a:endParaRPr lang="en-US" smtClean="0"/>
          </a:p>
          <a:p>
            <a:pPr>
              <a:lnSpc>
                <a:spcPct val="90000"/>
              </a:lnSpc>
            </a:pPr>
            <a:r>
              <a:rPr lang="en-US" smtClean="0"/>
              <a:t>Only purchase what you need “right now”</a:t>
            </a:r>
            <a:br>
              <a:rPr lang="en-US" smtClean="0"/>
            </a:br>
            <a:endParaRPr lang="en-US" smtClean="0"/>
          </a:p>
          <a:p>
            <a:pPr>
              <a:lnSpc>
                <a:spcPct val="90000"/>
              </a:lnSpc>
            </a:pPr>
            <a:r>
              <a:rPr lang="en-US" smtClean="0"/>
              <a:t>Check the label for:</a:t>
            </a:r>
          </a:p>
          <a:p>
            <a:pPr lvl="1">
              <a:lnSpc>
                <a:spcPct val="90000"/>
              </a:lnSpc>
            </a:pPr>
            <a:r>
              <a:rPr lang="en-US" smtClean="0"/>
              <a:t>re-entry</a:t>
            </a:r>
          </a:p>
          <a:p>
            <a:pPr lvl="1">
              <a:lnSpc>
                <a:spcPct val="90000"/>
              </a:lnSpc>
            </a:pPr>
            <a:r>
              <a:rPr lang="en-US" smtClean="0"/>
              <a:t>site &amp; pest</a:t>
            </a:r>
          </a:p>
          <a:p>
            <a:pPr lvl="1">
              <a:lnSpc>
                <a:spcPct val="90000"/>
              </a:lnSpc>
            </a:pPr>
            <a:r>
              <a:rPr lang="en-US" smtClean="0"/>
              <a:t>days to harvest</a:t>
            </a:r>
          </a:p>
          <a:p>
            <a:pPr lvl="1">
              <a:lnSpc>
                <a:spcPct val="90000"/>
              </a:lnSpc>
            </a:pPr>
            <a:r>
              <a:rPr lang="en-US" smtClean="0"/>
              <a:t>personal protective equipment needs</a:t>
            </a:r>
          </a:p>
        </p:txBody>
      </p:sp>
      <p:pic>
        <p:nvPicPr>
          <p:cNvPr id="150532" name="Picture 4" descr="wrapped_up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3733800"/>
            <a:ext cx="32004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r>
              <a:rPr lang="en-US" smtClean="0"/>
              <a:t>Prepare for the application</a:t>
            </a:r>
          </a:p>
        </p:txBody>
      </p:sp>
      <p:sp>
        <p:nvSpPr>
          <p:cNvPr id="151555" name="Rectangle 3"/>
          <p:cNvSpPr>
            <a:spLocks noGrp="1" noChangeArrowheads="1"/>
          </p:cNvSpPr>
          <p:nvPr>
            <p:ph type="body" idx="1"/>
          </p:nvPr>
        </p:nvSpPr>
        <p:spPr/>
        <p:txBody>
          <a:bodyPr/>
          <a:lstStyle/>
          <a:p>
            <a:r>
              <a:rPr lang="en-US" sz="4000" smtClean="0"/>
              <a:t>Read the label</a:t>
            </a:r>
          </a:p>
          <a:p>
            <a:r>
              <a:rPr lang="en-US" sz="4000" smtClean="0"/>
              <a:t>Wear all PPE</a:t>
            </a:r>
          </a:p>
          <a:p>
            <a:r>
              <a:rPr lang="en-US" sz="4000" smtClean="0"/>
              <a:t>Mix carefully</a:t>
            </a:r>
          </a:p>
          <a:p>
            <a:r>
              <a:rPr lang="en-US" sz="4000" smtClean="0"/>
              <a:t>More is NOT better</a:t>
            </a:r>
          </a:p>
          <a:p>
            <a:r>
              <a:rPr lang="en-US" sz="4000" smtClean="0"/>
              <a:t>Never use more than the label directs</a:t>
            </a:r>
            <a:endParaRPr lang="en-US" smtClean="0"/>
          </a:p>
        </p:txBody>
      </p:sp>
      <p:pic>
        <p:nvPicPr>
          <p:cNvPr id="151556" name="Picture 4" descr="roundup_supe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676400"/>
            <a:ext cx="108267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7" name="Picture 5" descr="P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3124200"/>
            <a:ext cx="182245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1143000" y="304800"/>
            <a:ext cx="7772400" cy="838200"/>
          </a:xfrm>
        </p:spPr>
        <p:txBody>
          <a:bodyPr/>
          <a:lstStyle/>
          <a:p>
            <a:r>
              <a:rPr lang="en-US" smtClean="0"/>
              <a:t>Apply properly &amp; be cautious</a:t>
            </a:r>
          </a:p>
        </p:txBody>
      </p:sp>
      <p:sp>
        <p:nvSpPr>
          <p:cNvPr id="152579" name="Rectangle 3"/>
          <p:cNvSpPr>
            <a:spLocks noGrp="1" noChangeArrowheads="1"/>
          </p:cNvSpPr>
          <p:nvPr>
            <p:ph type="body" idx="1"/>
          </p:nvPr>
        </p:nvSpPr>
        <p:spPr>
          <a:xfrm>
            <a:off x="1066800" y="1676400"/>
            <a:ext cx="7086600" cy="4572000"/>
          </a:xfrm>
        </p:spPr>
        <p:txBody>
          <a:bodyPr/>
          <a:lstStyle/>
          <a:p>
            <a:pPr>
              <a:lnSpc>
                <a:spcPct val="90000"/>
              </a:lnSpc>
            </a:pPr>
            <a:r>
              <a:rPr lang="en-US" sz="2600" dirty="0" smtClean="0"/>
              <a:t>Only treat infested areas</a:t>
            </a:r>
            <a:br>
              <a:rPr lang="en-US" sz="2600" dirty="0" smtClean="0"/>
            </a:br>
            <a:endParaRPr lang="en-US" sz="2600" dirty="0" smtClean="0"/>
          </a:p>
          <a:p>
            <a:pPr>
              <a:lnSpc>
                <a:spcPct val="90000"/>
              </a:lnSpc>
            </a:pPr>
            <a:r>
              <a:rPr lang="en-US" sz="2600" dirty="0" smtClean="0"/>
              <a:t>Spot treatments conserve beneficial organisms</a:t>
            </a:r>
            <a:br>
              <a:rPr lang="en-US" sz="2600" dirty="0" smtClean="0"/>
            </a:br>
            <a:endParaRPr lang="en-US" sz="2600" dirty="0" smtClean="0"/>
          </a:p>
          <a:p>
            <a:pPr>
              <a:lnSpc>
                <a:spcPct val="90000"/>
              </a:lnSpc>
            </a:pPr>
            <a:r>
              <a:rPr lang="en-US" sz="2600" dirty="0" smtClean="0"/>
              <a:t>Avoid broadcast treatments</a:t>
            </a:r>
            <a:br>
              <a:rPr lang="en-US" sz="2600" dirty="0" smtClean="0"/>
            </a:br>
            <a:endParaRPr lang="en-US" sz="2600" dirty="0" smtClean="0"/>
          </a:p>
          <a:p>
            <a:pPr>
              <a:lnSpc>
                <a:spcPct val="90000"/>
              </a:lnSpc>
            </a:pPr>
            <a:r>
              <a:rPr lang="en-US" sz="2600" dirty="0" smtClean="0"/>
              <a:t>Keep the plant’s condition in mind</a:t>
            </a:r>
            <a:br>
              <a:rPr lang="en-US" sz="2600" dirty="0" smtClean="0"/>
            </a:br>
            <a:endParaRPr lang="en-US" sz="2600" dirty="0" smtClean="0"/>
          </a:p>
          <a:p>
            <a:pPr>
              <a:lnSpc>
                <a:spcPct val="90000"/>
              </a:lnSpc>
            </a:pPr>
            <a:r>
              <a:rPr lang="en-US" sz="2600" dirty="0" smtClean="0"/>
              <a:t>Check coverage &amp; monitor control</a:t>
            </a:r>
            <a:br>
              <a:rPr lang="en-US" sz="2600" dirty="0" smtClean="0"/>
            </a:br>
            <a:endParaRPr lang="en-US" sz="2600" dirty="0" smtClean="0"/>
          </a:p>
          <a:p>
            <a:pPr>
              <a:lnSpc>
                <a:spcPct val="90000"/>
              </a:lnSpc>
            </a:pPr>
            <a:r>
              <a:rPr lang="en-US" sz="2600" dirty="0" smtClean="0"/>
              <a:t>Only repeat application if the label allows</a:t>
            </a:r>
          </a:p>
        </p:txBody>
      </p:sp>
      <p:pic>
        <p:nvPicPr>
          <p:cNvPr id="152580" name="Picture 4" descr="bigey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3871" y="4204494"/>
            <a:ext cx="2193714"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1" name="Picture 5" descr="nemato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1580" y="1600200"/>
            <a:ext cx="1149350" cy="1938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1492175" y="701936"/>
            <a:ext cx="3657600" cy="1143000"/>
          </a:xfrm>
        </p:spPr>
        <p:txBody>
          <a:bodyPr/>
          <a:lstStyle/>
          <a:p>
            <a:r>
              <a:rPr lang="en-US" sz="4800" dirty="0" smtClean="0"/>
              <a:t>Why treat the whole tree?</a:t>
            </a:r>
            <a:endParaRPr lang="en-US" dirty="0" smtClean="0"/>
          </a:p>
        </p:txBody>
      </p:sp>
      <p:sp>
        <p:nvSpPr>
          <p:cNvPr id="129030" name="Text Box 13"/>
          <p:cNvSpPr txBox="1">
            <a:spLocks noChangeArrowheads="1"/>
          </p:cNvSpPr>
          <p:nvPr/>
        </p:nvSpPr>
        <p:spPr bwMode="auto">
          <a:xfrm>
            <a:off x="3352800" y="2987748"/>
            <a:ext cx="34004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dirty="0" smtClean="0"/>
              <a:t>Dogwood borer on apple</a:t>
            </a:r>
            <a:endParaRPr lang="en-US" dirty="0"/>
          </a:p>
        </p:txBody>
      </p:sp>
      <p:pic>
        <p:nvPicPr>
          <p:cNvPr id="1617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8854" y="685800"/>
            <a:ext cx="3091721"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17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733800"/>
            <a:ext cx="3429000" cy="263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179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0200" y="3859230"/>
            <a:ext cx="3183419" cy="2387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2707357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a:xfrm>
            <a:off x="1143000" y="457200"/>
            <a:ext cx="7772400" cy="1143000"/>
          </a:xfrm>
        </p:spPr>
        <p:txBody>
          <a:bodyPr/>
          <a:lstStyle/>
          <a:p>
            <a:pPr eaLnBrk="1" hangingPunct="1"/>
            <a:r>
              <a:rPr lang="en-US" smtClean="0"/>
              <a:t>EPA exempt pesticides</a:t>
            </a:r>
          </a:p>
        </p:txBody>
      </p:sp>
      <p:sp>
        <p:nvSpPr>
          <p:cNvPr id="36867" name="Rectangle 9"/>
          <p:cNvSpPr>
            <a:spLocks noGrp="1" noChangeArrowheads="1"/>
          </p:cNvSpPr>
          <p:nvPr>
            <p:ph type="body" idx="1"/>
          </p:nvPr>
        </p:nvSpPr>
        <p:spPr>
          <a:xfrm>
            <a:off x="990600" y="1981200"/>
            <a:ext cx="4572000" cy="4724400"/>
          </a:xfrm>
        </p:spPr>
        <p:txBody>
          <a:bodyPr/>
          <a:lstStyle/>
          <a:p>
            <a:pPr eaLnBrk="1" hangingPunct="1">
              <a:lnSpc>
                <a:spcPct val="90000"/>
              </a:lnSpc>
            </a:pPr>
            <a:r>
              <a:rPr lang="en-US" smtClean="0"/>
              <a:t>Some pesticides have been deregulated by EPA</a:t>
            </a:r>
          </a:p>
          <a:p>
            <a:pPr lvl="1" eaLnBrk="1" hangingPunct="1">
              <a:lnSpc>
                <a:spcPct val="90000"/>
              </a:lnSpc>
            </a:pPr>
            <a:r>
              <a:rPr lang="en-US" smtClean="0"/>
              <a:t>Exempt from Federal registration</a:t>
            </a:r>
          </a:p>
          <a:p>
            <a:pPr lvl="1" eaLnBrk="1" hangingPunct="1">
              <a:lnSpc>
                <a:spcPct val="90000"/>
              </a:lnSpc>
            </a:pPr>
            <a:r>
              <a:rPr lang="en-US" smtClean="0"/>
              <a:t>Must be registered by State of Maine</a:t>
            </a:r>
          </a:p>
          <a:p>
            <a:pPr lvl="1" eaLnBrk="1" hangingPunct="1">
              <a:lnSpc>
                <a:spcPct val="90000"/>
              </a:lnSpc>
            </a:pPr>
            <a:r>
              <a:rPr lang="en-US" smtClean="0">
                <a:solidFill>
                  <a:srgbClr val="FF3300"/>
                </a:solidFill>
              </a:rPr>
              <a:t>Exempt from toxicity testing</a:t>
            </a:r>
          </a:p>
          <a:p>
            <a:pPr lvl="1" eaLnBrk="1" hangingPunct="1">
              <a:lnSpc>
                <a:spcPct val="90000"/>
              </a:lnSpc>
            </a:pPr>
            <a:r>
              <a:rPr lang="en-US" smtClean="0">
                <a:solidFill>
                  <a:srgbClr val="FF3300"/>
                </a:solidFill>
              </a:rPr>
              <a:t>NOT risk free</a:t>
            </a:r>
          </a:p>
        </p:txBody>
      </p:sp>
      <p:pic>
        <p:nvPicPr>
          <p:cNvPr id="3686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28600"/>
            <a:ext cx="1884363"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9" name="Text Box 7"/>
          <p:cNvSpPr txBox="1">
            <a:spLocks noChangeArrowheads="1"/>
          </p:cNvSpPr>
          <p:nvPr/>
        </p:nvSpPr>
        <p:spPr bwMode="auto">
          <a:xfrm>
            <a:off x="5638800" y="2286000"/>
            <a:ext cx="3505200"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atin typeface="Arial" charset="0"/>
              </a:rPr>
              <a:t>Ingredients in some of these products:</a:t>
            </a:r>
          </a:p>
          <a:p>
            <a:pPr eaLnBrk="1" hangingPunct="1">
              <a:spcBef>
                <a:spcPct val="50000"/>
              </a:spcBef>
              <a:buFont typeface="Wingdings" pitchFamily="2" charset="2"/>
              <a:buChar char="§"/>
            </a:pPr>
            <a:r>
              <a:rPr lang="en-US">
                <a:latin typeface="Arial" charset="0"/>
              </a:rPr>
              <a:t> Rosemary oil</a:t>
            </a:r>
          </a:p>
          <a:p>
            <a:pPr eaLnBrk="1" hangingPunct="1">
              <a:spcBef>
                <a:spcPct val="50000"/>
              </a:spcBef>
              <a:buFont typeface="Wingdings" pitchFamily="2" charset="2"/>
              <a:buChar char="§"/>
            </a:pPr>
            <a:r>
              <a:rPr lang="en-US">
                <a:latin typeface="Arial" charset="0"/>
              </a:rPr>
              <a:t> Peppermint oil</a:t>
            </a:r>
          </a:p>
          <a:p>
            <a:pPr eaLnBrk="1" hangingPunct="1">
              <a:spcBef>
                <a:spcPct val="50000"/>
              </a:spcBef>
              <a:buFont typeface="Wingdings" pitchFamily="2" charset="2"/>
              <a:buChar char="§"/>
            </a:pPr>
            <a:r>
              <a:rPr lang="en-US">
                <a:latin typeface="Arial" charset="0"/>
              </a:rPr>
              <a:t> Thyme oil</a:t>
            </a:r>
          </a:p>
          <a:p>
            <a:pPr eaLnBrk="1" hangingPunct="1">
              <a:spcBef>
                <a:spcPct val="50000"/>
              </a:spcBef>
              <a:buFont typeface="Wingdings" pitchFamily="2" charset="2"/>
              <a:buChar char="§"/>
            </a:pPr>
            <a:r>
              <a:rPr lang="en-US">
                <a:latin typeface="Arial" charset="0"/>
              </a:rPr>
              <a:t> Clove oil</a:t>
            </a:r>
          </a:p>
          <a:p>
            <a:pPr eaLnBrk="1" hangingPunct="1">
              <a:spcBef>
                <a:spcPct val="50000"/>
              </a:spcBef>
              <a:buFont typeface="Wingdings" pitchFamily="2" charset="2"/>
              <a:buChar char="§"/>
            </a:pPr>
            <a:r>
              <a:rPr lang="en-US">
                <a:latin typeface="Arial" charset="0"/>
              </a:rPr>
              <a:t> Wintergreen oil</a:t>
            </a:r>
          </a:p>
          <a:p>
            <a:pPr eaLnBrk="1" hangingPunct="1">
              <a:spcBef>
                <a:spcPct val="50000"/>
              </a:spcBef>
              <a:buFont typeface="Wingdings" pitchFamily="2" charset="2"/>
              <a:buChar char="§"/>
            </a:pPr>
            <a:r>
              <a:rPr lang="en-US">
                <a:latin typeface="Arial" charset="0"/>
              </a:rPr>
              <a:t> Cinnamon oil</a:t>
            </a:r>
          </a:p>
        </p:txBody>
      </p:sp>
      <p:sp>
        <p:nvSpPr>
          <p:cNvPr id="36870" name="Text Box 11"/>
          <p:cNvSpPr txBox="1">
            <a:spLocks noChangeArrowheads="1"/>
          </p:cNvSpPr>
          <p:nvPr/>
        </p:nvSpPr>
        <p:spPr bwMode="auto">
          <a:xfrm>
            <a:off x="5715000" y="64008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a:solidFill>
                  <a:srgbClr val="000000"/>
                </a:solidFill>
              </a:rPr>
              <a:t>No endorsement intended or implied</a:t>
            </a:r>
          </a:p>
        </p:txBody>
      </p:sp>
    </p:spTree>
    <p:custDataLst>
      <p:tags r:id="rId1"/>
    </p:custData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1200150" y="838200"/>
            <a:ext cx="3657600" cy="1143000"/>
          </a:xfrm>
        </p:spPr>
        <p:txBody>
          <a:bodyPr/>
          <a:lstStyle/>
          <a:p>
            <a:r>
              <a:rPr lang="en-US" sz="4800" dirty="0" smtClean="0"/>
              <a:t>Why treat the whole tree?</a:t>
            </a:r>
            <a:endParaRPr lang="en-US" dirty="0" smtClean="0"/>
          </a:p>
        </p:txBody>
      </p:sp>
      <p:pic>
        <p:nvPicPr>
          <p:cNvPr id="154627" name="Picture 3" descr="eastern%20tent%20caterpill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295400"/>
            <a:ext cx="3438525"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8" name="AutoShape 4" descr="Shiny egg masses are wrapped around twigs (top). Recently hatched eastern tent caterpillars."/>
          <p:cNvSpPr>
            <a:spLocks noChangeAspect="1" noChangeArrowheads="1"/>
          </p:cNvSpPr>
          <p:nvPr/>
        </p:nvSpPr>
        <p:spPr bwMode="auto">
          <a:xfrm>
            <a:off x="3143250" y="2195513"/>
            <a:ext cx="285750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a:p>
        </p:txBody>
      </p:sp>
      <p:sp>
        <p:nvSpPr>
          <p:cNvPr id="154629" name="AutoShape 5" descr="Shiny egg masses are wrapped around twigs (top). Recently hatched eastern tent caterpillars."/>
          <p:cNvSpPr>
            <a:spLocks noChangeAspect="1" noChangeArrowheads="1"/>
          </p:cNvSpPr>
          <p:nvPr/>
        </p:nvSpPr>
        <p:spPr bwMode="auto">
          <a:xfrm>
            <a:off x="3143250" y="2195513"/>
            <a:ext cx="285750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a:p>
        </p:txBody>
      </p:sp>
      <p:sp>
        <p:nvSpPr>
          <p:cNvPr id="154630" name="AutoShape 6" descr="Shiny egg masses are wrapped around twigs (top). Recently hatched eastern tent caterpillars."/>
          <p:cNvSpPr>
            <a:spLocks noChangeAspect="1" noChangeArrowheads="1"/>
          </p:cNvSpPr>
          <p:nvPr/>
        </p:nvSpPr>
        <p:spPr bwMode="auto">
          <a:xfrm>
            <a:off x="3143250" y="2195513"/>
            <a:ext cx="285750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a:p>
        </p:txBody>
      </p:sp>
      <p:sp>
        <p:nvSpPr>
          <p:cNvPr id="154631" name="AutoShape 7" descr="Shiny egg masses are wrapped around twigs (top). Recently hatched eastern tent caterpillars."/>
          <p:cNvSpPr>
            <a:spLocks noChangeAspect="1" noChangeArrowheads="1"/>
          </p:cNvSpPr>
          <p:nvPr/>
        </p:nvSpPr>
        <p:spPr bwMode="auto">
          <a:xfrm>
            <a:off x="3143250" y="2195513"/>
            <a:ext cx="285750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a:p>
        </p:txBody>
      </p:sp>
      <p:sp>
        <p:nvSpPr>
          <p:cNvPr id="154632" name="AutoShape 8" descr="etc-eggs%20larvae"/>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a:p>
        </p:txBody>
      </p:sp>
      <p:pic>
        <p:nvPicPr>
          <p:cNvPr id="154633" name="Picture 9" descr="etc-eggs%20larva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3105784"/>
            <a:ext cx="3200400" cy="2764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4" name="Text Box 10"/>
          <p:cNvSpPr txBox="1">
            <a:spLocks noChangeArrowheads="1"/>
          </p:cNvSpPr>
          <p:nvPr/>
        </p:nvSpPr>
        <p:spPr bwMode="auto">
          <a:xfrm>
            <a:off x="3352800" y="6172200"/>
            <a:ext cx="342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Eastern tent caterpillar</a:t>
            </a:r>
          </a:p>
        </p:txBody>
      </p:sp>
    </p:spTree>
    <p:custDataLst>
      <p:tags r:id="rId1"/>
    </p:custData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1173163" y="457200"/>
            <a:ext cx="7772400" cy="609600"/>
          </a:xfrm>
        </p:spPr>
        <p:txBody>
          <a:bodyPr/>
          <a:lstStyle/>
          <a:p>
            <a:r>
              <a:rPr lang="en-US" smtClean="0"/>
              <a:t>Broadcast applications</a:t>
            </a:r>
          </a:p>
        </p:txBody>
      </p:sp>
      <p:sp>
        <p:nvSpPr>
          <p:cNvPr id="155651" name="Rectangle 6"/>
          <p:cNvSpPr>
            <a:spLocks noGrp="1" noChangeArrowheads="1"/>
          </p:cNvSpPr>
          <p:nvPr>
            <p:ph type="body" idx="1"/>
          </p:nvPr>
        </p:nvSpPr>
        <p:spPr>
          <a:xfrm>
            <a:off x="1143000" y="1524000"/>
            <a:ext cx="3048000" cy="5029200"/>
          </a:xfrm>
        </p:spPr>
        <p:txBody>
          <a:bodyPr/>
          <a:lstStyle/>
          <a:p>
            <a:pPr>
              <a:lnSpc>
                <a:spcPct val="80000"/>
              </a:lnSpc>
            </a:pPr>
            <a:r>
              <a:rPr lang="en-US" sz="2400" smtClean="0"/>
              <a:t>Broadcast applications of lawn herbicides can cause weird results</a:t>
            </a:r>
            <a:br>
              <a:rPr lang="en-US" sz="2400" smtClean="0"/>
            </a:br>
            <a:r>
              <a:rPr lang="en-US" sz="2400" smtClean="0"/>
              <a:t/>
            </a:r>
            <a:br>
              <a:rPr lang="en-US" sz="2400" smtClean="0"/>
            </a:br>
            <a:r>
              <a:rPr lang="en-US" sz="2400" smtClean="0"/>
              <a:t/>
            </a:r>
            <a:br>
              <a:rPr lang="en-US" sz="2400" smtClean="0"/>
            </a:br>
            <a:r>
              <a:rPr lang="en-US" sz="2400" smtClean="0"/>
              <a:t/>
            </a:r>
            <a:br>
              <a:rPr lang="en-US" sz="2400" smtClean="0"/>
            </a:br>
            <a:endParaRPr lang="en-US" sz="2400" smtClean="0"/>
          </a:p>
          <a:p>
            <a:pPr>
              <a:lnSpc>
                <a:spcPct val="80000"/>
              </a:lnSpc>
            </a:pPr>
            <a:r>
              <a:rPr kumimoji="0" lang="en-US" sz="2400" smtClean="0"/>
              <a:t>Broadcast applications of any pesticide are prohibited within 25 feet of any wetland or water body</a:t>
            </a:r>
          </a:p>
          <a:p>
            <a:pPr>
              <a:lnSpc>
                <a:spcPct val="80000"/>
              </a:lnSpc>
            </a:pPr>
            <a:endParaRPr lang="en-US" sz="2400" smtClean="0"/>
          </a:p>
        </p:txBody>
      </p:sp>
      <p:pic>
        <p:nvPicPr>
          <p:cNvPr id="155652" name="Picture 3" descr="herbicide damage (25573 by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371600"/>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3" name="Picture 4" descr="HerbicideDriftDa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371600"/>
            <a:ext cx="2414374"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7488" y="3371728"/>
            <a:ext cx="2816712" cy="1874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565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7108" y="4572000"/>
            <a:ext cx="2870692"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r>
              <a:rPr lang="en-US" smtClean="0"/>
              <a:t>If you must apply a pesticide</a:t>
            </a:r>
          </a:p>
        </p:txBody>
      </p:sp>
      <p:sp>
        <p:nvSpPr>
          <p:cNvPr id="156675" name="Rectangle 3"/>
          <p:cNvSpPr>
            <a:spLocks noGrp="1" noChangeArrowheads="1"/>
          </p:cNvSpPr>
          <p:nvPr>
            <p:ph type="body" idx="1"/>
          </p:nvPr>
        </p:nvSpPr>
        <p:spPr/>
        <p:txBody>
          <a:bodyPr/>
          <a:lstStyle/>
          <a:p>
            <a:r>
              <a:rPr lang="en-US" smtClean="0"/>
              <a:t>Wait long enough for the product to work</a:t>
            </a:r>
            <a:br>
              <a:rPr lang="en-US" smtClean="0"/>
            </a:br>
            <a:endParaRPr lang="en-US" smtClean="0"/>
          </a:p>
          <a:p>
            <a:r>
              <a:rPr lang="en-US" smtClean="0"/>
              <a:t>Examples</a:t>
            </a:r>
          </a:p>
        </p:txBody>
      </p:sp>
      <p:pic>
        <p:nvPicPr>
          <p:cNvPr id="156676" name="Picture 4" descr="roundup_sup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0951" y="3616213"/>
            <a:ext cx="182403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7" name="Text Box 4"/>
          <p:cNvSpPr txBox="1">
            <a:spLocks noChangeArrowheads="1"/>
          </p:cNvSpPr>
          <p:nvPr/>
        </p:nvSpPr>
        <p:spPr bwMode="auto">
          <a:xfrm>
            <a:off x="5867400" y="60198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a:t>No endorsement intended or implied</a:t>
            </a:r>
          </a:p>
        </p:txBody>
      </p:sp>
      <p:pic>
        <p:nvPicPr>
          <p:cNvPr id="1566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8165" y="3581400"/>
            <a:ext cx="2393950" cy="204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r>
              <a:rPr lang="en-US" smtClean="0"/>
              <a:t>If you must apply a pesticide</a:t>
            </a:r>
          </a:p>
        </p:txBody>
      </p:sp>
      <p:sp>
        <p:nvSpPr>
          <p:cNvPr id="157699" name="Rectangle 3"/>
          <p:cNvSpPr>
            <a:spLocks noGrp="1" noChangeArrowheads="1"/>
          </p:cNvSpPr>
          <p:nvPr>
            <p:ph type="body" idx="1"/>
          </p:nvPr>
        </p:nvSpPr>
        <p:spPr/>
        <p:txBody>
          <a:bodyPr/>
          <a:lstStyle/>
          <a:p>
            <a:r>
              <a:rPr lang="en-US" smtClean="0"/>
              <a:t>Keeps records of what was used and how well it worked</a:t>
            </a:r>
            <a:br>
              <a:rPr lang="en-US" smtClean="0"/>
            </a:br>
            <a:endParaRPr lang="en-US" smtClean="0"/>
          </a:p>
          <a:p>
            <a:r>
              <a:rPr lang="en-US" smtClean="0"/>
              <a:t>Review your records before treating again next season</a:t>
            </a:r>
          </a:p>
        </p:txBody>
      </p:sp>
      <p:pic>
        <p:nvPicPr>
          <p:cNvPr id="15770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572000"/>
            <a:ext cx="4114800" cy="206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1143000" y="304800"/>
            <a:ext cx="7772400" cy="1143000"/>
          </a:xfrm>
        </p:spPr>
        <p:txBody>
          <a:bodyPr/>
          <a:lstStyle/>
          <a:p>
            <a:r>
              <a:rPr lang="en-US" dirty="0" smtClean="0"/>
              <a:t>If you must apply a pesticide</a:t>
            </a:r>
          </a:p>
        </p:txBody>
      </p:sp>
      <p:sp>
        <p:nvSpPr>
          <p:cNvPr id="158723" name="Rectangle 3"/>
          <p:cNvSpPr>
            <a:spLocks noGrp="1" noChangeArrowheads="1"/>
          </p:cNvSpPr>
          <p:nvPr>
            <p:ph type="body" idx="1"/>
          </p:nvPr>
        </p:nvSpPr>
        <p:spPr>
          <a:xfrm>
            <a:off x="1173163" y="1676400"/>
            <a:ext cx="7772400" cy="4419600"/>
          </a:xfrm>
        </p:spPr>
        <p:txBody>
          <a:bodyPr/>
          <a:lstStyle/>
          <a:p>
            <a:pPr>
              <a:spcBef>
                <a:spcPts val="0"/>
              </a:spcBef>
            </a:pPr>
            <a:r>
              <a:rPr lang="en-US" dirty="0" smtClean="0"/>
              <a:t>Clean yourself and you equipment</a:t>
            </a:r>
            <a:br>
              <a:rPr lang="en-US" dirty="0" smtClean="0"/>
            </a:br>
            <a:endParaRPr lang="en-US" dirty="0" smtClean="0"/>
          </a:p>
          <a:p>
            <a:pPr>
              <a:spcBef>
                <a:spcPts val="0"/>
              </a:spcBef>
            </a:pPr>
            <a:r>
              <a:rPr lang="en-US" dirty="0" smtClean="0"/>
              <a:t>Apply rinse water to the application site</a:t>
            </a:r>
            <a:br>
              <a:rPr lang="en-US" dirty="0" smtClean="0"/>
            </a:br>
            <a:endParaRPr lang="en-US" dirty="0" smtClean="0"/>
          </a:p>
          <a:p>
            <a:pPr>
              <a:spcBef>
                <a:spcPts val="0"/>
              </a:spcBef>
            </a:pPr>
            <a:r>
              <a:rPr lang="en-US" dirty="0" smtClean="0"/>
              <a:t>Wash contaminated clothing separately</a:t>
            </a:r>
          </a:p>
        </p:txBody>
      </p:sp>
      <p:pic>
        <p:nvPicPr>
          <p:cNvPr id="158724"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4236813"/>
            <a:ext cx="3128963" cy="241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PQuestion"/>
          <p:cNvSpPr>
            <a:spLocks noGrp="1" noChangeArrowheads="1"/>
          </p:cNvSpPr>
          <p:nvPr>
            <p:ph type="title"/>
          </p:nvPr>
        </p:nvSpPr>
        <p:spPr>
          <a:xfrm>
            <a:off x="1066800" y="685800"/>
            <a:ext cx="7772400" cy="1143000"/>
          </a:xfrm>
        </p:spPr>
        <p:txBody>
          <a:bodyPr/>
          <a:lstStyle/>
          <a:p>
            <a:r>
              <a:rPr lang="en-US" sz="4000" dirty="0" smtClean="0"/>
              <a:t>You must wait 10 days before re-applying Colorado </a:t>
            </a:r>
            <a:r>
              <a:rPr lang="en-US" sz="4000" dirty="0"/>
              <a:t>Potato Beetle </a:t>
            </a:r>
            <a:r>
              <a:rPr lang="en-US" sz="4000" dirty="0" smtClean="0"/>
              <a:t>Beater to apples. </a:t>
            </a:r>
          </a:p>
        </p:txBody>
      </p:sp>
      <p:graphicFrame>
        <p:nvGraphicFramePr>
          <p:cNvPr id="497668" name="TPChart"/>
          <p:cNvGraphicFramePr>
            <a:graphicFrameLocks noChangeAspect="1"/>
          </p:cNvGraphicFramePr>
          <p:nvPr>
            <p:custDataLst>
              <p:tags r:id="rId3"/>
            </p:custDataLst>
            <p:extLst>
              <p:ext uri="{D42A27DB-BD31-4B8C-83A1-F6EECF244321}">
                <p14:modId xmlns:p14="http://schemas.microsoft.com/office/powerpoint/2010/main" val="541247087"/>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192522" name="Chart" r:id="rId7" imgW="4572000" imgH="5143584" progId="MSGraph.Chart.8">
                  <p:embed followColorScheme="full"/>
                </p:oleObj>
              </mc:Choice>
              <mc:Fallback>
                <p:oleObj name="Chart" r:id="rId7" imgW="4572000" imgH="5143584" progId="MSGraph.Chart.8">
                  <p:embed followColorScheme="full"/>
                  <p:pic>
                    <p:nvPicPr>
                      <p:cNvPr id="0" name=""/>
                      <p:cNvPicPr>
                        <a:picLocks noChangeAspect="1" noChangeArrowheads="1"/>
                      </p:cNvPicPr>
                      <p:nvPr/>
                    </p:nvPicPr>
                    <p:blipFill>
                      <a:blip r:embed="rId8"/>
                      <a:srcRect/>
                      <a:stretch>
                        <a:fillRect/>
                      </a:stretch>
                    </p:blipFill>
                    <p:spPr bwMode="auto">
                      <a:xfrm>
                        <a:off x="4508500" y="1651000"/>
                        <a:ext cx="4572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0596" name="TPAnswers"/>
          <p:cNvSpPr>
            <a:spLocks noGrp="1" noChangeArrowheads="1"/>
          </p:cNvSpPr>
          <p:nvPr>
            <p:ph type="body" idx="1"/>
            <p:custDataLst>
              <p:tags r:id="rId4"/>
            </p:custDataLst>
          </p:nvPr>
        </p:nvSpPr>
        <p:spPr>
          <a:xfrm>
            <a:off x="1143000" y="2590800"/>
            <a:ext cx="4114800" cy="3505200"/>
          </a:xfrm>
        </p:spPr>
        <p:txBody>
          <a:bodyPr/>
          <a:lstStyle/>
          <a:p>
            <a:pPr marL="609600" indent="-609600">
              <a:buFont typeface="Monotype Sorts" pitchFamily="2" charset="2"/>
              <a:buAutoNum type="arabicPeriod"/>
            </a:pPr>
            <a:r>
              <a:rPr lang="en-US" dirty="0" smtClean="0"/>
              <a:t>True</a:t>
            </a:r>
          </a:p>
          <a:p>
            <a:pPr marL="609600" indent="-609600">
              <a:buFont typeface="Monotype Sorts" pitchFamily="2" charset="2"/>
              <a:buAutoNum type="arabicPeriod"/>
            </a:pPr>
            <a:r>
              <a:rPr lang="en-US" dirty="0" smtClean="0"/>
              <a:t>False</a:t>
            </a:r>
          </a:p>
        </p:txBody>
      </p:sp>
      <p:sp>
        <p:nvSpPr>
          <p:cNvPr id="3" name="CAI1"/>
          <p:cNvSpPr/>
          <p:nvPr>
            <p:custDataLst>
              <p:tags r:id="rId5"/>
            </p:custDataLst>
          </p:nvPr>
        </p:nvSpPr>
        <p:spPr bwMode="auto">
          <a:xfrm>
            <a:off x="1818640" y="2667000"/>
            <a:ext cx="971550" cy="487680"/>
          </a:xfrm>
          <a:prstGeom prst="roundRect">
            <a:avLst/>
          </a:prstGeom>
          <a:noFill/>
          <a:ln w="25400" cap="flat" cmpd="sng" algn="ctr">
            <a:solidFill>
              <a:srgbClr val="00C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ustDataLst>
      <p:tags r:id="rId2"/>
    </p:custDataLst>
    <p:extLst>
      <p:ext uri="{BB962C8B-B14F-4D97-AF65-F5344CB8AC3E}">
        <p14:creationId xmlns:p14="http://schemas.microsoft.com/office/powerpoint/2010/main" val="35700772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976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fill="hold" grpId="1" nodeType="afterEffect">
                                  <p:stCondLst>
                                    <p:cond delay="0"/>
                                  </p:stCondLst>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97668" grpId="0"/>
      <p:bldP spid="3" grpId="0" animBg="1"/>
      <p:bldP spid="3" grpId="1"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4"/>
          <p:cNvSpPr>
            <a:spLocks noGrp="1" noChangeArrowheads="1"/>
          </p:cNvSpPr>
          <p:nvPr>
            <p:ph type="title"/>
          </p:nvPr>
        </p:nvSpPr>
        <p:spPr>
          <a:xfrm>
            <a:off x="1173163" y="457200"/>
            <a:ext cx="7772400" cy="762000"/>
          </a:xfrm>
        </p:spPr>
        <p:txBody>
          <a:bodyPr/>
          <a:lstStyle/>
          <a:p>
            <a:r>
              <a:rPr lang="en-US" dirty="0" smtClean="0"/>
              <a:t>True</a:t>
            </a:r>
          </a:p>
        </p:txBody>
      </p:sp>
      <p:pic>
        <p:nvPicPr>
          <p:cNvPr id="161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057400"/>
            <a:ext cx="7877175"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622" name="Line 8"/>
          <p:cNvSpPr>
            <a:spLocks noChangeShapeType="1"/>
          </p:cNvSpPr>
          <p:nvPr/>
        </p:nvSpPr>
        <p:spPr bwMode="auto">
          <a:xfrm flipH="1">
            <a:off x="7010400" y="2743200"/>
            <a:ext cx="2095500" cy="12573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a:solidFill>
                <a:srgbClr val="000000"/>
              </a:solidFill>
            </a:endParaRPr>
          </a:p>
        </p:txBody>
      </p:sp>
      <p:sp>
        <p:nvSpPr>
          <p:cNvPr id="8" name="TextBox 7"/>
          <p:cNvSpPr txBox="1"/>
          <p:nvPr/>
        </p:nvSpPr>
        <p:spPr>
          <a:xfrm>
            <a:off x="7772400" y="1595735"/>
            <a:ext cx="1066800" cy="461665"/>
          </a:xfrm>
          <a:prstGeom prst="rect">
            <a:avLst/>
          </a:prstGeom>
          <a:noFill/>
        </p:spPr>
        <p:txBody>
          <a:bodyPr wrap="square" rtlCol="0">
            <a:spAutoFit/>
          </a:bodyPr>
          <a:lstStyle/>
          <a:p>
            <a:pPr eaLnBrk="0" hangingPunct="0"/>
            <a:r>
              <a:rPr lang="en-US" dirty="0" smtClean="0">
                <a:solidFill>
                  <a:srgbClr val="000000"/>
                </a:solidFill>
              </a:rPr>
              <a:t>Page 4</a:t>
            </a:r>
            <a:endParaRPr lang="en-US" dirty="0">
              <a:solidFill>
                <a:srgbClr val="000000"/>
              </a:solidFill>
            </a:endParaRPr>
          </a:p>
        </p:txBody>
      </p:sp>
    </p:spTree>
    <p:custDataLst>
      <p:tags r:id="rId1"/>
    </p:custDataLst>
    <p:extLst>
      <p:ext uri="{BB962C8B-B14F-4D97-AF65-F5344CB8AC3E}">
        <p14:creationId xmlns:p14="http://schemas.microsoft.com/office/powerpoint/2010/main" val="167382069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PQuestion"/>
          <p:cNvSpPr>
            <a:spLocks noGrp="1" noChangeArrowheads="1"/>
          </p:cNvSpPr>
          <p:nvPr>
            <p:ph type="title"/>
          </p:nvPr>
        </p:nvSpPr>
        <p:spPr>
          <a:xfrm>
            <a:off x="1143000" y="579438"/>
            <a:ext cx="7772400" cy="1143000"/>
          </a:xfrm>
        </p:spPr>
        <p:txBody>
          <a:bodyPr/>
          <a:lstStyle/>
          <a:p>
            <a:r>
              <a:rPr lang="en-US" sz="4000" dirty="0" smtClean="0"/>
              <a:t>It is appropriate to use </a:t>
            </a:r>
            <a:r>
              <a:rPr lang="en-US" sz="4000" dirty="0"/>
              <a:t>Colorado Potato Beetle </a:t>
            </a:r>
            <a:r>
              <a:rPr lang="en-US" sz="4000" dirty="0" smtClean="0"/>
              <a:t>Beater if you will be selling your produce. </a:t>
            </a:r>
          </a:p>
        </p:txBody>
      </p:sp>
      <p:graphicFrame>
        <p:nvGraphicFramePr>
          <p:cNvPr id="500740" name="TPChart"/>
          <p:cNvGraphicFramePr>
            <a:graphicFrameLocks noChangeAspect="1"/>
          </p:cNvGraphicFramePr>
          <p:nvPr>
            <p:custDataLst>
              <p:tags r:id="rId3"/>
            </p:custDataLst>
            <p:extLst>
              <p:ext uri="{D42A27DB-BD31-4B8C-83A1-F6EECF244321}">
                <p14:modId xmlns:p14="http://schemas.microsoft.com/office/powerpoint/2010/main" val="2816133809"/>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193546" name="Chart" r:id="rId7" imgW="4572000" imgH="5143584" progId="MSGraph.Chart.8">
                  <p:embed followColorScheme="full"/>
                </p:oleObj>
              </mc:Choice>
              <mc:Fallback>
                <p:oleObj name="Chart" r:id="rId7" imgW="4572000" imgH="5143584" progId="MSGraph.Chart.8">
                  <p:embed followColorScheme="full"/>
                  <p:pic>
                    <p:nvPicPr>
                      <p:cNvPr id="0" name=""/>
                      <p:cNvPicPr>
                        <a:picLocks noChangeAspect="1" noChangeArrowheads="1"/>
                      </p:cNvPicPr>
                      <p:nvPr/>
                    </p:nvPicPr>
                    <p:blipFill>
                      <a:blip r:embed="rId8"/>
                      <a:srcRect/>
                      <a:stretch>
                        <a:fillRect/>
                      </a:stretch>
                    </p:blipFill>
                    <p:spPr bwMode="auto">
                      <a:xfrm>
                        <a:off x="4508500" y="1651000"/>
                        <a:ext cx="4572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644" name="TPAnswers"/>
          <p:cNvSpPr>
            <a:spLocks noGrp="1" noChangeArrowheads="1"/>
          </p:cNvSpPr>
          <p:nvPr>
            <p:ph type="body" idx="1"/>
            <p:custDataLst>
              <p:tags r:id="rId4"/>
            </p:custDataLst>
          </p:nvPr>
        </p:nvSpPr>
        <p:spPr>
          <a:xfrm>
            <a:off x="1066800" y="2286000"/>
            <a:ext cx="4114800" cy="4114800"/>
          </a:xfrm>
        </p:spPr>
        <p:txBody>
          <a:bodyPr/>
          <a:lstStyle/>
          <a:p>
            <a:pPr marL="609600" indent="-609600">
              <a:buFont typeface="Monotype Sorts" pitchFamily="2" charset="2"/>
              <a:buAutoNum type="arabicPeriod"/>
            </a:pPr>
            <a:r>
              <a:rPr lang="en-US" dirty="0" smtClean="0"/>
              <a:t>True</a:t>
            </a:r>
          </a:p>
          <a:p>
            <a:pPr marL="609600" indent="-609600">
              <a:buFont typeface="Monotype Sorts" pitchFamily="2" charset="2"/>
              <a:buAutoNum type="arabicPeriod"/>
            </a:pPr>
            <a:r>
              <a:rPr lang="en-US" dirty="0" smtClean="0"/>
              <a:t>False</a:t>
            </a:r>
          </a:p>
        </p:txBody>
      </p:sp>
      <p:sp>
        <p:nvSpPr>
          <p:cNvPr id="3" name="CAI1"/>
          <p:cNvSpPr/>
          <p:nvPr>
            <p:custDataLst>
              <p:tags r:id="rId5"/>
            </p:custDataLst>
          </p:nvPr>
        </p:nvSpPr>
        <p:spPr bwMode="auto">
          <a:xfrm>
            <a:off x="1742440" y="2819400"/>
            <a:ext cx="1017651" cy="585216"/>
          </a:xfrm>
          <a:prstGeom prst="roundRect">
            <a:avLst/>
          </a:prstGeom>
          <a:noFill/>
          <a:ln w="25400" cap="flat" cmpd="sng" algn="ctr">
            <a:solidFill>
              <a:srgbClr val="00C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ustDataLst>
      <p:tags r:id="rId2"/>
    </p:custDataLst>
    <p:extLst>
      <p:ext uri="{BB962C8B-B14F-4D97-AF65-F5344CB8AC3E}">
        <p14:creationId xmlns:p14="http://schemas.microsoft.com/office/powerpoint/2010/main" val="30849126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5007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fill="hold" grpId="1" nodeType="afterEffect">
                                  <p:stCondLst>
                                    <p:cond delay="0"/>
                                  </p:stCondLst>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00740" grpId="0"/>
      <p:bldP spid="3" grpId="0" animBg="1"/>
      <p:bldP spid="3" grpId="1"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4"/>
          <p:cNvSpPr>
            <a:spLocks noGrp="1" noChangeArrowheads="1"/>
          </p:cNvSpPr>
          <p:nvPr>
            <p:ph type="title"/>
          </p:nvPr>
        </p:nvSpPr>
        <p:spPr/>
        <p:txBody>
          <a:bodyPr/>
          <a:lstStyle/>
          <a:p>
            <a:r>
              <a:rPr lang="en-US" dirty="0" smtClean="0"/>
              <a:t>False</a:t>
            </a:r>
          </a:p>
        </p:txBody>
      </p:sp>
      <p:pic>
        <p:nvPicPr>
          <p:cNvPr id="162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075" y="2019300"/>
            <a:ext cx="7781925"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28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450" y="4000500"/>
            <a:ext cx="7677150"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Line 8"/>
          <p:cNvSpPr>
            <a:spLocks noChangeShapeType="1"/>
          </p:cNvSpPr>
          <p:nvPr/>
        </p:nvSpPr>
        <p:spPr bwMode="auto">
          <a:xfrm flipH="1">
            <a:off x="4495800" y="2247900"/>
            <a:ext cx="2095500" cy="12573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a:solidFill>
                <a:srgbClr val="000000"/>
              </a:solidFill>
            </a:endParaRPr>
          </a:p>
        </p:txBody>
      </p:sp>
      <p:sp>
        <p:nvSpPr>
          <p:cNvPr id="8" name="Line 8"/>
          <p:cNvSpPr>
            <a:spLocks noChangeShapeType="1"/>
          </p:cNvSpPr>
          <p:nvPr/>
        </p:nvSpPr>
        <p:spPr bwMode="auto">
          <a:xfrm flipH="1">
            <a:off x="7562850" y="4019550"/>
            <a:ext cx="1352550" cy="85725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a:solidFill>
                <a:srgbClr val="000000"/>
              </a:solidFill>
            </a:endParaRPr>
          </a:p>
        </p:txBody>
      </p:sp>
      <p:sp>
        <p:nvSpPr>
          <p:cNvPr id="10" name="TextBox 9"/>
          <p:cNvSpPr txBox="1"/>
          <p:nvPr/>
        </p:nvSpPr>
        <p:spPr>
          <a:xfrm>
            <a:off x="6858000" y="1447800"/>
            <a:ext cx="1676400" cy="461665"/>
          </a:xfrm>
          <a:prstGeom prst="rect">
            <a:avLst/>
          </a:prstGeom>
          <a:noFill/>
        </p:spPr>
        <p:txBody>
          <a:bodyPr wrap="square" rtlCol="0">
            <a:spAutoFit/>
          </a:bodyPr>
          <a:lstStyle/>
          <a:p>
            <a:pPr eaLnBrk="0" hangingPunct="0"/>
            <a:r>
              <a:rPr lang="en-US" dirty="0" smtClean="0">
                <a:solidFill>
                  <a:srgbClr val="000000"/>
                </a:solidFill>
              </a:rPr>
              <a:t>Pages 2 &amp; 3</a:t>
            </a:r>
            <a:endParaRPr lang="en-US" dirty="0">
              <a:solidFill>
                <a:srgbClr val="000000"/>
              </a:solidFill>
            </a:endParaRPr>
          </a:p>
        </p:txBody>
      </p:sp>
    </p:spTree>
    <p:custDataLst>
      <p:tags r:id="rId1"/>
    </p:custDataLst>
    <p:extLst>
      <p:ext uri="{BB962C8B-B14F-4D97-AF65-F5344CB8AC3E}">
        <p14:creationId xmlns:p14="http://schemas.microsoft.com/office/powerpoint/2010/main" val="88372304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PQuestion"/>
          <p:cNvSpPr>
            <a:spLocks noGrp="1" noChangeArrowheads="1"/>
          </p:cNvSpPr>
          <p:nvPr>
            <p:ph type="title"/>
          </p:nvPr>
        </p:nvSpPr>
        <p:spPr>
          <a:xfrm>
            <a:off x="1143000" y="533400"/>
            <a:ext cx="7772400" cy="1143000"/>
          </a:xfrm>
        </p:spPr>
        <p:txBody>
          <a:bodyPr/>
          <a:lstStyle/>
          <a:p>
            <a:r>
              <a:rPr lang="en-US" sz="4000" dirty="0"/>
              <a:t>Colorado Potato Beetle </a:t>
            </a:r>
            <a:r>
              <a:rPr lang="en-US" sz="4000" dirty="0" smtClean="0"/>
              <a:t>Beater is best applied to apple trees just as they reach full bloom.</a:t>
            </a:r>
          </a:p>
        </p:txBody>
      </p:sp>
      <p:graphicFrame>
        <p:nvGraphicFramePr>
          <p:cNvPr id="509956" name="TPChart"/>
          <p:cNvGraphicFramePr>
            <a:graphicFrameLocks noChangeAspect="1"/>
          </p:cNvGraphicFramePr>
          <p:nvPr>
            <p:custDataLst>
              <p:tags r:id="rId3"/>
            </p:custDataLst>
            <p:extLst>
              <p:ext uri="{D42A27DB-BD31-4B8C-83A1-F6EECF244321}">
                <p14:modId xmlns:p14="http://schemas.microsoft.com/office/powerpoint/2010/main" val="403113076"/>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194570" name="Chart" r:id="rId7" imgW="4572000" imgH="5143584" progId="MSGraph.Chart.8">
                  <p:embed followColorScheme="full"/>
                </p:oleObj>
              </mc:Choice>
              <mc:Fallback>
                <p:oleObj name="Chart" r:id="rId7" imgW="4572000" imgH="5143584" progId="MSGraph.Chart.8">
                  <p:embed followColorScheme="full"/>
                  <p:pic>
                    <p:nvPicPr>
                      <p:cNvPr id="0" name=""/>
                      <p:cNvPicPr>
                        <a:picLocks noChangeAspect="1" noChangeArrowheads="1"/>
                      </p:cNvPicPr>
                      <p:nvPr/>
                    </p:nvPicPr>
                    <p:blipFill>
                      <a:blip r:embed="rId8"/>
                      <a:srcRect/>
                      <a:stretch>
                        <a:fillRect/>
                      </a:stretch>
                    </p:blipFill>
                    <p:spPr bwMode="auto">
                      <a:xfrm>
                        <a:off x="4508500" y="1651000"/>
                        <a:ext cx="4572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8788" name="TPAnswers"/>
          <p:cNvSpPr>
            <a:spLocks noGrp="1" noChangeArrowheads="1"/>
          </p:cNvSpPr>
          <p:nvPr>
            <p:ph type="body" idx="1"/>
            <p:custDataLst>
              <p:tags r:id="rId4"/>
            </p:custDataLst>
          </p:nvPr>
        </p:nvSpPr>
        <p:spPr>
          <a:xfrm>
            <a:off x="1066800" y="2362200"/>
            <a:ext cx="4114800" cy="3657600"/>
          </a:xfrm>
        </p:spPr>
        <p:txBody>
          <a:bodyPr/>
          <a:lstStyle/>
          <a:p>
            <a:pPr marL="609600" indent="-609600">
              <a:buFont typeface="Monotype Sorts" pitchFamily="2" charset="2"/>
              <a:buAutoNum type="arabicPeriod"/>
            </a:pPr>
            <a:r>
              <a:rPr lang="en-US" smtClean="0"/>
              <a:t>True</a:t>
            </a:r>
          </a:p>
          <a:p>
            <a:pPr marL="609600" indent="-609600">
              <a:buFont typeface="Monotype Sorts" pitchFamily="2" charset="2"/>
              <a:buAutoNum type="arabicPeriod"/>
            </a:pPr>
            <a:r>
              <a:rPr lang="en-US" smtClean="0"/>
              <a:t>False</a:t>
            </a:r>
          </a:p>
        </p:txBody>
      </p:sp>
      <p:sp>
        <p:nvSpPr>
          <p:cNvPr id="2" name="CAI1"/>
          <p:cNvSpPr/>
          <p:nvPr>
            <p:custDataLst>
              <p:tags r:id="rId5"/>
            </p:custDataLst>
          </p:nvPr>
        </p:nvSpPr>
        <p:spPr bwMode="auto">
          <a:xfrm>
            <a:off x="1742440" y="2895600"/>
            <a:ext cx="1017651" cy="585216"/>
          </a:xfrm>
          <a:prstGeom prst="roundRect">
            <a:avLst/>
          </a:prstGeom>
          <a:noFill/>
          <a:ln w="25400" cap="flat" cmpd="sng" algn="ctr">
            <a:solidFill>
              <a:srgbClr val="00C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ustDataLst>
      <p:tags r:id="rId2"/>
    </p:custDataLst>
    <p:extLst>
      <p:ext uri="{BB962C8B-B14F-4D97-AF65-F5344CB8AC3E}">
        <p14:creationId xmlns:p14="http://schemas.microsoft.com/office/powerpoint/2010/main" val="2915964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5099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fill="hold" grpId="1" nodeType="afterEffect">
                                  <p:stCondLst>
                                    <p:cond delay="0"/>
                                  </p:stCondLst>
                                  <p:childTnLst>
                                    <p:animEffect transition="out" filter="fade">
                                      <p:cBhvr>
                                        <p:cTn id="15" dur="500" tmFilter="0, 0; .2, .5; .8, .5; 1, 0"/>
                                        <p:tgtEl>
                                          <p:spTgt spid="2"/>
                                        </p:tgtEl>
                                      </p:cBhvr>
                                    </p:animEffect>
                                    <p:animScale>
                                      <p:cBhvr>
                                        <p:cTn id="16"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09956" grpId="0"/>
      <p:bldP spid="2" grpId="0" animBg="1"/>
      <p:bldP spid="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14400" y="304800"/>
            <a:ext cx="5029200" cy="1143000"/>
          </a:xfrm>
        </p:spPr>
        <p:txBody>
          <a:bodyPr/>
          <a:lstStyle/>
          <a:p>
            <a:pPr eaLnBrk="1" hangingPunct="1"/>
            <a:r>
              <a:rPr lang="en-US" b="1" smtClean="0"/>
              <a:t>What are the risks?</a:t>
            </a:r>
          </a:p>
        </p:txBody>
      </p:sp>
      <p:sp>
        <p:nvSpPr>
          <p:cNvPr id="37891" name="Rectangle 3"/>
          <p:cNvSpPr>
            <a:spLocks noGrp="1" noChangeArrowheads="1"/>
          </p:cNvSpPr>
          <p:nvPr>
            <p:ph type="body" idx="1"/>
          </p:nvPr>
        </p:nvSpPr>
        <p:spPr>
          <a:xfrm>
            <a:off x="1066800" y="1752600"/>
            <a:ext cx="4953000" cy="4648200"/>
          </a:xfrm>
        </p:spPr>
        <p:txBody>
          <a:bodyPr>
            <a:normAutofit fontScale="85000" lnSpcReduction="20000"/>
          </a:bodyPr>
          <a:lstStyle/>
          <a:p>
            <a:pPr eaLnBrk="1" hangingPunct="1"/>
            <a:r>
              <a:rPr lang="en-US" sz="2800" b="1" dirty="0" smtClean="0"/>
              <a:t>Peppermint oil – </a:t>
            </a:r>
          </a:p>
          <a:p>
            <a:pPr lvl="1" eaLnBrk="1" hangingPunct="1"/>
            <a:r>
              <a:rPr lang="en-US" sz="2400" b="1" dirty="0" smtClean="0"/>
              <a:t>highly toxic, </a:t>
            </a:r>
          </a:p>
          <a:p>
            <a:pPr lvl="1" eaLnBrk="1" hangingPunct="1"/>
            <a:r>
              <a:rPr lang="en-US" sz="2400" b="1" dirty="0" smtClean="0"/>
              <a:t>use </a:t>
            </a:r>
            <a:r>
              <a:rPr lang="en-US" sz="2400" b="1" dirty="0"/>
              <a:t>in infants or children is not recommended, when inhaled</a:t>
            </a:r>
            <a:r>
              <a:rPr lang="en-US" sz="2400" b="1" dirty="0" smtClean="0"/>
              <a:t>, </a:t>
            </a:r>
            <a:r>
              <a:rPr lang="en-US" sz="2400" b="1" dirty="0"/>
              <a:t>due to the potential toxicity of the </a:t>
            </a:r>
            <a:r>
              <a:rPr lang="en-US" sz="2400" b="1" dirty="0" smtClean="0"/>
              <a:t>product</a:t>
            </a:r>
            <a:endParaRPr lang="en-US" sz="2400" b="1" dirty="0"/>
          </a:p>
          <a:p>
            <a:pPr lvl="1" eaLnBrk="1" hangingPunct="1"/>
            <a:r>
              <a:rPr lang="en-US" sz="2400" b="1" dirty="0" smtClean="0"/>
              <a:t>doses </a:t>
            </a:r>
            <a:r>
              <a:rPr lang="en-US" sz="2400" b="1" dirty="0"/>
              <a:t>of menthol over 1 g/Kg </a:t>
            </a:r>
            <a:r>
              <a:rPr lang="en-US" sz="2400" b="1" dirty="0" smtClean="0"/>
              <a:t>body weight </a:t>
            </a:r>
            <a:r>
              <a:rPr lang="en-US" sz="2400" b="1" dirty="0"/>
              <a:t>may be </a:t>
            </a:r>
            <a:r>
              <a:rPr lang="en-US" sz="2400" b="1" dirty="0" smtClean="0"/>
              <a:t>deadly </a:t>
            </a:r>
          </a:p>
          <a:p>
            <a:pPr lvl="1" eaLnBrk="1" hangingPunct="1"/>
            <a:r>
              <a:rPr lang="en-US" sz="2400" b="1" dirty="0" smtClean="0"/>
              <a:t>causes dermatitis, </a:t>
            </a:r>
          </a:p>
          <a:p>
            <a:pPr eaLnBrk="1" hangingPunct="1"/>
            <a:r>
              <a:rPr lang="en-US" sz="2800" b="1" dirty="0" smtClean="0"/>
              <a:t>Cinnamon oil – </a:t>
            </a:r>
          </a:p>
          <a:p>
            <a:pPr lvl="1" eaLnBrk="1" hangingPunct="1"/>
            <a:r>
              <a:rPr lang="en-US" sz="2400" b="1" dirty="0" smtClean="0"/>
              <a:t>powerful irritant and </a:t>
            </a:r>
          </a:p>
          <a:p>
            <a:pPr lvl="1" eaLnBrk="1" hangingPunct="1"/>
            <a:r>
              <a:rPr lang="en-US" sz="2400" b="1" dirty="0" smtClean="0"/>
              <a:t>even worse sensitizer</a:t>
            </a:r>
          </a:p>
          <a:p>
            <a:pPr lvl="1" eaLnBrk="1" hangingPunct="1"/>
            <a:r>
              <a:rPr lang="en-US" sz="2400" b="1" dirty="0" smtClean="0"/>
              <a:t>cinnamon </a:t>
            </a:r>
            <a:r>
              <a:rPr lang="en-US" sz="2400" b="1" dirty="0"/>
              <a:t>contains </a:t>
            </a:r>
            <a:r>
              <a:rPr lang="en-US" sz="2400" b="1" dirty="0" err="1"/>
              <a:t>coumarin</a:t>
            </a:r>
            <a:r>
              <a:rPr lang="en-US" sz="2400" b="1" dirty="0"/>
              <a:t>, the parent compound of warfarin, a medication used to keep blood from clotting</a:t>
            </a:r>
            <a:endParaRPr lang="en-US" sz="2400" b="1" dirty="0" smtClean="0"/>
          </a:p>
        </p:txBody>
      </p:sp>
      <p:sp>
        <p:nvSpPr>
          <p:cNvPr id="37893" name="Text Box 11"/>
          <p:cNvSpPr txBox="1">
            <a:spLocks noChangeArrowheads="1"/>
          </p:cNvSpPr>
          <p:nvPr/>
        </p:nvSpPr>
        <p:spPr bwMode="auto">
          <a:xfrm>
            <a:off x="5867400" y="6545263"/>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400"/>
              <a:t>No endorsement intended or implied</a:t>
            </a:r>
          </a:p>
        </p:txBody>
      </p:sp>
      <p:sp>
        <p:nvSpPr>
          <p:cNvPr id="2" name="TextBox 1"/>
          <p:cNvSpPr txBox="1"/>
          <p:nvPr/>
        </p:nvSpPr>
        <p:spPr>
          <a:xfrm>
            <a:off x="838200" y="6389886"/>
            <a:ext cx="4953000" cy="307777"/>
          </a:xfrm>
          <a:prstGeom prst="rect">
            <a:avLst/>
          </a:prstGeom>
          <a:noFill/>
        </p:spPr>
        <p:txBody>
          <a:bodyPr wrap="square" rtlCol="0">
            <a:spAutoFit/>
          </a:bodyPr>
          <a:lstStyle/>
          <a:p>
            <a:r>
              <a:rPr lang="en-US" sz="1400" dirty="0">
                <a:hlinkClick r:id="rId3"/>
              </a:rPr>
              <a:t>http://www.naha.org</a:t>
            </a:r>
            <a:r>
              <a:rPr lang="en-US" sz="1400" dirty="0" smtClean="0">
                <a:hlinkClick r:id="rId3"/>
              </a:rPr>
              <a:t>/</a:t>
            </a:r>
            <a:r>
              <a:rPr lang="en-US" sz="1400" dirty="0"/>
              <a:t>	</a:t>
            </a:r>
            <a:r>
              <a:rPr lang="en-US" sz="1400" dirty="0">
                <a:hlinkClick r:id="rId4"/>
              </a:rPr>
              <a:t>https://</a:t>
            </a:r>
            <a:r>
              <a:rPr lang="en-US" sz="1400" dirty="0" smtClean="0">
                <a:hlinkClick r:id="rId4"/>
              </a:rPr>
              <a:t>nccih.nih.gov/health/cinnamon</a:t>
            </a:r>
            <a:r>
              <a:rPr lang="en-US" sz="1400" dirty="0" smtClean="0"/>
              <a:t> </a:t>
            </a:r>
            <a:endParaRPr lang="en-US" sz="1400" dirty="0"/>
          </a:p>
        </p:txBody>
      </p:sp>
      <p:pic>
        <p:nvPicPr>
          <p:cNvPr id="19149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15244"/>
          <a:stretch/>
        </p:blipFill>
        <p:spPr bwMode="auto">
          <a:xfrm>
            <a:off x="5847341" y="304800"/>
            <a:ext cx="3144259"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4"/>
          <p:cNvSpPr>
            <a:spLocks noGrp="1" noChangeArrowheads="1"/>
          </p:cNvSpPr>
          <p:nvPr>
            <p:ph type="title"/>
          </p:nvPr>
        </p:nvSpPr>
        <p:spPr/>
        <p:txBody>
          <a:bodyPr/>
          <a:lstStyle/>
          <a:p>
            <a:r>
              <a:rPr lang="en-US" smtClean="0"/>
              <a:t>False</a:t>
            </a:r>
          </a:p>
        </p:txBody>
      </p:sp>
      <p:sp>
        <p:nvSpPr>
          <p:cNvPr id="119813" name="Line 6"/>
          <p:cNvSpPr>
            <a:spLocks noChangeShapeType="1"/>
          </p:cNvSpPr>
          <p:nvPr/>
        </p:nvSpPr>
        <p:spPr bwMode="auto">
          <a:xfrm flipH="1">
            <a:off x="6400800" y="2133600"/>
            <a:ext cx="1905000" cy="16002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a:solidFill>
                <a:srgbClr val="000000"/>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057400"/>
            <a:ext cx="7610475"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814" name="Line 8"/>
          <p:cNvSpPr>
            <a:spLocks noChangeShapeType="1"/>
          </p:cNvSpPr>
          <p:nvPr/>
        </p:nvSpPr>
        <p:spPr bwMode="auto">
          <a:xfrm flipH="1">
            <a:off x="4038600" y="1758802"/>
            <a:ext cx="2438400" cy="11430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a:solidFill>
                <a:srgbClr val="000000"/>
              </a:solidFill>
            </a:endParaRPr>
          </a:p>
        </p:txBody>
      </p:sp>
      <p:sp>
        <p:nvSpPr>
          <p:cNvPr id="8" name="TextBox 7"/>
          <p:cNvSpPr txBox="1"/>
          <p:nvPr/>
        </p:nvSpPr>
        <p:spPr>
          <a:xfrm>
            <a:off x="7467600" y="1595735"/>
            <a:ext cx="1066800" cy="461665"/>
          </a:xfrm>
          <a:prstGeom prst="rect">
            <a:avLst/>
          </a:prstGeom>
          <a:noFill/>
        </p:spPr>
        <p:txBody>
          <a:bodyPr wrap="square" rtlCol="0">
            <a:spAutoFit/>
          </a:bodyPr>
          <a:lstStyle/>
          <a:p>
            <a:pPr eaLnBrk="0" hangingPunct="0"/>
            <a:r>
              <a:rPr lang="en-US" dirty="0" smtClean="0">
                <a:solidFill>
                  <a:srgbClr val="000000"/>
                </a:solidFill>
              </a:rPr>
              <a:t>Page 8</a:t>
            </a:r>
            <a:endParaRPr lang="en-US" dirty="0">
              <a:solidFill>
                <a:srgbClr val="000000"/>
              </a:solidFill>
            </a:endParaRPr>
          </a:p>
        </p:txBody>
      </p:sp>
    </p:spTree>
    <p:custDataLst>
      <p:tags r:id="rId1"/>
    </p:custDataLst>
    <p:extLst>
      <p:ext uri="{BB962C8B-B14F-4D97-AF65-F5344CB8AC3E}">
        <p14:creationId xmlns:p14="http://schemas.microsoft.com/office/powerpoint/2010/main" val="231146220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3"/>
          <p:cNvSpPr>
            <a:spLocks noGrp="1" noChangeArrowheads="1"/>
          </p:cNvSpPr>
          <p:nvPr>
            <p:ph type="title"/>
          </p:nvPr>
        </p:nvSpPr>
        <p:spPr/>
        <p:txBody>
          <a:bodyPr/>
          <a:lstStyle/>
          <a:p>
            <a:r>
              <a:rPr lang="en-US" smtClean="0"/>
              <a:t>Who you gonna call?</a:t>
            </a:r>
          </a:p>
        </p:txBody>
      </p:sp>
      <p:pic>
        <p:nvPicPr>
          <p:cNvPr id="11264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209800"/>
            <a:ext cx="6329363" cy="407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6464220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idx="4294967295"/>
          </p:nvPr>
        </p:nvSpPr>
        <p:spPr>
          <a:xfrm>
            <a:off x="0" y="0"/>
            <a:ext cx="9144000" cy="914400"/>
          </a:xfrm>
        </p:spPr>
        <p:txBody>
          <a:bodyPr/>
          <a:lstStyle/>
          <a:p>
            <a:pPr algn="ctr"/>
            <a:r>
              <a:rPr lang="en-US" smtClean="0"/>
              <a:t>BPC Web Pages</a:t>
            </a:r>
            <a:endParaRPr lang="en-US" sz="3600" smtClean="0">
              <a:solidFill>
                <a:schemeClr val="tx1"/>
              </a:solidFill>
            </a:endParaRPr>
          </a:p>
        </p:txBody>
      </p:sp>
      <p:sp>
        <p:nvSpPr>
          <p:cNvPr id="113667" name="Text Box 5"/>
          <p:cNvSpPr txBox="1">
            <a:spLocks noChangeArrowheads="1"/>
          </p:cNvSpPr>
          <p:nvPr/>
        </p:nvSpPr>
        <p:spPr bwMode="auto">
          <a:xfrm>
            <a:off x="5181600" y="1295400"/>
            <a:ext cx="373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hlinkClick r:id="rId4" action="ppaction://hlinkfile"/>
              </a:rPr>
              <a:t>www.thinkfirstspraylast.org</a:t>
            </a:r>
            <a:endParaRPr lang="en-US"/>
          </a:p>
        </p:txBody>
      </p:sp>
      <p:sp>
        <p:nvSpPr>
          <p:cNvPr id="113668" name="Line 6"/>
          <p:cNvSpPr>
            <a:spLocks noChangeShapeType="1"/>
          </p:cNvSpPr>
          <p:nvPr/>
        </p:nvSpPr>
        <p:spPr bwMode="auto">
          <a:xfrm flipH="1">
            <a:off x="5257800" y="1828800"/>
            <a:ext cx="3505200" cy="0"/>
          </a:xfrm>
          <a:prstGeom prst="line">
            <a:avLst/>
          </a:prstGeom>
          <a:noFill/>
          <a:ln w="3810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69" name="Text Box 7"/>
          <p:cNvSpPr txBox="1">
            <a:spLocks noChangeArrowheads="1"/>
          </p:cNvSpPr>
          <p:nvPr/>
        </p:nvSpPr>
        <p:spPr bwMode="auto">
          <a:xfrm>
            <a:off x="1905000" y="4724400"/>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hlinkClick r:id="rId5"/>
              </a:rPr>
              <a:t>www.gotpests.org</a:t>
            </a:r>
            <a:endParaRPr lang="en-US"/>
          </a:p>
        </p:txBody>
      </p:sp>
      <p:sp>
        <p:nvSpPr>
          <p:cNvPr id="113670" name="Line 8"/>
          <p:cNvSpPr>
            <a:spLocks noChangeShapeType="1"/>
          </p:cNvSpPr>
          <p:nvPr/>
        </p:nvSpPr>
        <p:spPr bwMode="auto">
          <a:xfrm>
            <a:off x="1371600" y="5410200"/>
            <a:ext cx="3429000" cy="0"/>
          </a:xfrm>
          <a:prstGeom prst="line">
            <a:avLst/>
          </a:prstGeom>
          <a:noFill/>
          <a:ln w="3810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9149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600" y="1081072"/>
            <a:ext cx="3856038" cy="2652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149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30240" y="3962400"/>
            <a:ext cx="3885160" cy="2704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15510454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1" name="TextBox 3"/>
          <p:cNvSpPr txBox="1">
            <a:spLocks noChangeArrowheads="1"/>
          </p:cNvSpPr>
          <p:nvPr/>
        </p:nvSpPr>
        <p:spPr bwMode="auto">
          <a:xfrm>
            <a:off x="1052513" y="6289675"/>
            <a:ext cx="7696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200"/>
              <a:t>www.thinkfirstspraylast.org</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381000"/>
            <a:ext cx="8111301" cy="558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914400" y="304800"/>
            <a:ext cx="7315200" cy="1143000"/>
          </a:xfrm>
        </p:spPr>
        <p:txBody>
          <a:bodyPr/>
          <a:lstStyle/>
          <a:p>
            <a:pPr>
              <a:defRPr/>
            </a:pPr>
            <a:r>
              <a:rPr lang="en-US" dirty="0" smtClean="0"/>
              <a:t>Summary</a:t>
            </a:r>
          </a:p>
        </p:txBody>
      </p:sp>
      <p:sp>
        <p:nvSpPr>
          <p:cNvPr id="200707" name="Rectangle 3"/>
          <p:cNvSpPr>
            <a:spLocks noGrp="1" noChangeArrowheads="1"/>
          </p:cNvSpPr>
          <p:nvPr>
            <p:ph type="body" idx="1"/>
          </p:nvPr>
        </p:nvSpPr>
        <p:spPr>
          <a:xfrm>
            <a:off x="914400" y="1752600"/>
            <a:ext cx="7543800" cy="4191000"/>
          </a:xfrm>
        </p:spPr>
        <p:txBody>
          <a:bodyPr/>
          <a:lstStyle/>
          <a:p>
            <a:pPr>
              <a:lnSpc>
                <a:spcPct val="90000"/>
              </a:lnSpc>
              <a:defRPr/>
            </a:pPr>
            <a:r>
              <a:rPr lang="en-US" dirty="0" smtClean="0"/>
              <a:t>Risk = Toxicity x Exposure</a:t>
            </a:r>
            <a:br>
              <a:rPr lang="en-US" dirty="0" smtClean="0"/>
            </a:br>
            <a:endParaRPr lang="en-US" dirty="0" smtClean="0"/>
          </a:p>
          <a:p>
            <a:pPr>
              <a:lnSpc>
                <a:spcPct val="90000"/>
              </a:lnSpc>
              <a:defRPr/>
            </a:pPr>
            <a:r>
              <a:rPr lang="en-US" dirty="0" smtClean="0"/>
              <a:t>All pesticides have risks</a:t>
            </a:r>
            <a:br>
              <a:rPr lang="en-US" dirty="0" smtClean="0"/>
            </a:br>
            <a:endParaRPr lang="en-US" dirty="0" smtClean="0"/>
          </a:p>
          <a:p>
            <a:pPr>
              <a:lnSpc>
                <a:spcPct val="90000"/>
              </a:lnSpc>
              <a:defRPr/>
            </a:pPr>
            <a:r>
              <a:rPr lang="en-US" dirty="0" smtClean="0"/>
              <a:t>Reduce risks - wear PPE</a:t>
            </a:r>
            <a:br>
              <a:rPr lang="en-US" dirty="0" smtClean="0"/>
            </a:br>
            <a:endParaRPr lang="en-US" dirty="0" smtClean="0"/>
          </a:p>
          <a:p>
            <a:pPr>
              <a:lnSpc>
                <a:spcPct val="90000"/>
              </a:lnSpc>
              <a:defRPr/>
            </a:pPr>
            <a:r>
              <a:rPr lang="en-US" dirty="0" smtClean="0"/>
              <a:t>Make the benefits</a:t>
            </a:r>
            <a:br>
              <a:rPr lang="en-US" dirty="0" smtClean="0"/>
            </a:br>
            <a:r>
              <a:rPr lang="en-US" dirty="0" smtClean="0"/>
              <a:t> outweigh the risks</a:t>
            </a:r>
          </a:p>
        </p:txBody>
      </p:sp>
      <p:pic>
        <p:nvPicPr>
          <p:cNvPr id="178180" name="Picture 4" descr="risk_benefit_sca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4511777"/>
            <a:ext cx="2743200" cy="2079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IMG_8285"/>
          <p:cNvPicPr>
            <a:picLocks noChangeAspect="1" noChangeArrowheads="1"/>
          </p:cNvPicPr>
          <p:nvPr/>
        </p:nvPicPr>
        <p:blipFill>
          <a:blip r:embed="rId6">
            <a:lum bright="40000" contrast="-40000"/>
            <a:extLst>
              <a:ext uri="{28A0092B-C50C-407E-A947-70E740481C1C}">
                <a14:useLocalDpi xmlns:a14="http://schemas.microsoft.com/office/drawing/2010/main" val="0"/>
              </a:ext>
            </a:extLst>
          </a:blip>
          <a:srcRect/>
          <a:stretch>
            <a:fillRect/>
          </a:stretch>
        </p:blipFill>
        <p:spPr bwMode="auto">
          <a:xfrm>
            <a:off x="0" y="0"/>
            <a:ext cx="9140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7" name="TPQuestion"/>
          <p:cNvSpPr>
            <a:spLocks noGrp="1" noChangeArrowheads="1"/>
          </p:cNvSpPr>
          <p:nvPr>
            <p:ph type="title"/>
          </p:nvPr>
        </p:nvSpPr>
        <p:spPr>
          <a:xfrm>
            <a:off x="381000" y="381000"/>
            <a:ext cx="7772400" cy="1143000"/>
          </a:xfrm>
        </p:spPr>
        <p:txBody>
          <a:bodyPr/>
          <a:lstStyle/>
          <a:p>
            <a:pPr>
              <a:defRPr/>
            </a:pPr>
            <a:r>
              <a:rPr lang="en-US" b="1" smtClean="0"/>
              <a:t>Please rate this presentation</a:t>
            </a:r>
          </a:p>
        </p:txBody>
      </p:sp>
      <p:graphicFrame>
        <p:nvGraphicFramePr>
          <p:cNvPr id="473092" name="TPChart"/>
          <p:cNvGraphicFramePr>
            <a:graphicFrameLocks noChangeAspect="1"/>
          </p:cNvGraphicFramePr>
          <p:nvPr>
            <p:custDataLst>
              <p:tags r:id="rId3"/>
            </p:custDataLst>
            <p:extLst>
              <p:ext uri="{D42A27DB-BD31-4B8C-83A1-F6EECF244321}">
                <p14:modId xmlns:p14="http://schemas.microsoft.com/office/powerpoint/2010/main" val="2980613234"/>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179309" name="Chart" r:id="rId7" imgW="4572000" imgH="5143584" progId="MSGraph.Chart.8">
                  <p:embed followColorScheme="full"/>
                </p:oleObj>
              </mc:Choice>
              <mc:Fallback>
                <p:oleObj name="Chart" r:id="rId7" imgW="4572000" imgH="5143584" progId="MSGraph.Chart.8">
                  <p:embed followColorScheme="full"/>
                  <p:pic>
                    <p:nvPicPr>
                      <p:cNvPr id="0" name="TPChart"/>
                      <p:cNvPicPr>
                        <a:picLocks noChangeAspect="1" noChangeArrowheads="1"/>
                      </p:cNvPicPr>
                      <p:nvPr/>
                    </p:nvPicPr>
                    <p:blipFill>
                      <a:blip r:embed="rId8"/>
                      <a:srcRect/>
                      <a:stretch>
                        <a:fillRect/>
                      </a:stretch>
                    </p:blipFill>
                    <p:spPr bwMode="auto">
                      <a:xfrm>
                        <a:off x="4508500" y="1651000"/>
                        <a:ext cx="4572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0709" name="TPAnswers"/>
          <p:cNvSpPr>
            <a:spLocks noGrp="1" noChangeArrowheads="1"/>
          </p:cNvSpPr>
          <p:nvPr>
            <p:ph type="body" idx="1"/>
            <p:custDataLst>
              <p:tags r:id="rId4"/>
            </p:custDataLst>
          </p:nvPr>
        </p:nvSpPr>
        <p:spPr>
          <a:xfrm>
            <a:off x="228600" y="1981200"/>
            <a:ext cx="4876800" cy="3733800"/>
          </a:xfrm>
        </p:spPr>
        <p:txBody>
          <a:bodyPr/>
          <a:lstStyle/>
          <a:p>
            <a:pPr marL="609600" indent="-609600">
              <a:buFont typeface="Monotype Sorts" pitchFamily="2" charset="2"/>
              <a:buAutoNum type="arabicPeriod"/>
              <a:defRPr/>
            </a:pPr>
            <a:r>
              <a:rPr lang="en-US" b="1" smtClean="0"/>
              <a:t>Wow</a:t>
            </a:r>
          </a:p>
          <a:p>
            <a:pPr marL="609600" indent="-609600">
              <a:buFont typeface="Monotype Sorts" pitchFamily="2" charset="2"/>
              <a:buAutoNum type="arabicPeriod"/>
              <a:defRPr/>
            </a:pPr>
            <a:r>
              <a:rPr lang="en-US" b="1" smtClean="0"/>
              <a:t>Helpful</a:t>
            </a:r>
          </a:p>
          <a:p>
            <a:pPr marL="609600" indent="-609600">
              <a:buFont typeface="Monotype Sorts" pitchFamily="2" charset="2"/>
              <a:buAutoNum type="arabicPeriod"/>
              <a:defRPr/>
            </a:pPr>
            <a:r>
              <a:rPr lang="en-US" b="1" smtClean="0"/>
              <a:t>Ho Hum</a:t>
            </a:r>
          </a:p>
          <a:p>
            <a:pPr marL="609600" indent="-609600">
              <a:buFont typeface="Monotype Sorts" pitchFamily="2" charset="2"/>
              <a:buAutoNum type="arabicPeriod"/>
              <a:defRPr/>
            </a:pPr>
            <a:r>
              <a:rPr lang="en-US" b="1" smtClean="0"/>
              <a:t>Crap</a:t>
            </a:r>
          </a:p>
          <a:p>
            <a:pPr marL="609600" indent="-609600">
              <a:buFont typeface="Monotype Sorts" pitchFamily="2" charset="2"/>
              <a:buAutoNum type="arabicPeriod"/>
              <a:defRPr/>
            </a:pPr>
            <a:r>
              <a:rPr lang="en-US" b="1" smtClean="0"/>
              <a:t>Bull Crap</a:t>
            </a: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730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7309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Caveat emptor!</a:t>
            </a:r>
            <a:endParaRPr lang="en-US" dirty="0"/>
          </a:p>
        </p:txBody>
      </p:sp>
      <p:pic>
        <p:nvPicPr>
          <p:cNvPr id="358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700" y="1981200"/>
            <a:ext cx="8166100" cy="446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803848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173163" y="457200"/>
            <a:ext cx="7772400" cy="685800"/>
          </a:xfrm>
        </p:spPr>
        <p:txBody>
          <a:bodyPr/>
          <a:lstStyle/>
          <a:p>
            <a:r>
              <a:rPr lang="en-US" smtClean="0"/>
              <a:t>What about home remedies</a:t>
            </a:r>
          </a:p>
        </p:txBody>
      </p:sp>
      <p:sp>
        <p:nvSpPr>
          <p:cNvPr id="38915" name="Rectangle 3"/>
          <p:cNvSpPr>
            <a:spLocks noGrp="1" noChangeArrowheads="1"/>
          </p:cNvSpPr>
          <p:nvPr>
            <p:ph type="body" idx="1"/>
          </p:nvPr>
        </p:nvSpPr>
        <p:spPr>
          <a:xfrm>
            <a:off x="990600" y="1524000"/>
            <a:ext cx="3703638" cy="4876800"/>
          </a:xfrm>
        </p:spPr>
        <p:txBody>
          <a:bodyPr/>
          <a:lstStyle/>
          <a:p>
            <a:pPr>
              <a:lnSpc>
                <a:spcPct val="80000"/>
              </a:lnSpc>
            </a:pPr>
            <a:r>
              <a:rPr lang="en-US" sz="2400" smtClean="0"/>
              <a:t>Home chemistry is not recommended by the BPC</a:t>
            </a:r>
            <a:br>
              <a:rPr lang="en-US" sz="2400" smtClean="0"/>
            </a:br>
            <a:endParaRPr lang="en-US" sz="2400" smtClean="0"/>
          </a:p>
          <a:p>
            <a:pPr>
              <a:lnSpc>
                <a:spcPct val="80000"/>
              </a:lnSpc>
            </a:pPr>
            <a:r>
              <a:rPr lang="en-US" sz="2400" smtClean="0"/>
              <a:t>Many of the materials used seem “safe” because we eat them or use them on our skin</a:t>
            </a:r>
            <a:br>
              <a:rPr lang="en-US" sz="2400" smtClean="0"/>
            </a:br>
            <a:endParaRPr lang="en-US" sz="2400" smtClean="0"/>
          </a:p>
          <a:p>
            <a:pPr>
              <a:lnSpc>
                <a:spcPct val="80000"/>
              </a:lnSpc>
            </a:pPr>
            <a:r>
              <a:rPr lang="en-US" sz="2400" smtClean="0"/>
              <a:t>Exposure routes may be different</a:t>
            </a:r>
            <a:br>
              <a:rPr lang="en-US" sz="2400" smtClean="0"/>
            </a:br>
            <a:endParaRPr lang="en-US" sz="2400" smtClean="0"/>
          </a:p>
          <a:p>
            <a:pPr>
              <a:lnSpc>
                <a:spcPct val="80000"/>
              </a:lnSpc>
            </a:pPr>
            <a:r>
              <a:rPr lang="en-US" sz="2400" smtClean="0"/>
              <a:t>What we eat may not be safe to breathe</a:t>
            </a:r>
          </a:p>
        </p:txBody>
      </p:sp>
      <p:pic>
        <p:nvPicPr>
          <p:cNvPr id="38916" name="Picture 2" descr="Global Healing Ce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038475"/>
            <a:ext cx="414337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Box 2"/>
          <p:cNvSpPr txBox="1">
            <a:spLocks noChangeArrowheads="1"/>
          </p:cNvSpPr>
          <p:nvPr/>
        </p:nvSpPr>
        <p:spPr bwMode="auto">
          <a:xfrm>
            <a:off x="4724400" y="3641725"/>
            <a:ext cx="406717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600" b="1"/>
              <a:t>6. Eucalyptus oil</a:t>
            </a:r>
          </a:p>
          <a:p>
            <a:pPr eaLnBrk="1" hangingPunct="1"/>
            <a:r>
              <a:rPr lang="en-US" sz="1600"/>
              <a:t>A great natural pesticide for flies, bees and wasps. Simply sprinkle a few drops of eucalyptus oil where the insects are found. They will all be gone before you know it</a:t>
            </a:r>
          </a:p>
          <a:p>
            <a:pPr eaLnBrk="1" hangingPunct="1"/>
            <a:endParaRPr lang="en-US"/>
          </a:p>
        </p:txBody>
      </p:sp>
      <p:sp>
        <p:nvSpPr>
          <p:cNvPr id="38918" name="TextBox 3"/>
          <p:cNvSpPr txBox="1">
            <a:spLocks noChangeArrowheads="1"/>
          </p:cNvSpPr>
          <p:nvPr/>
        </p:nvSpPr>
        <p:spPr bwMode="auto">
          <a:xfrm>
            <a:off x="4891088" y="1955800"/>
            <a:ext cx="3810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6000">
                <a:solidFill>
                  <a:srgbClr val="FF0000"/>
                </a:solidFill>
              </a:rPr>
              <a:t>Example</a:t>
            </a:r>
          </a:p>
        </p:txBody>
      </p:sp>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1173163" y="457200"/>
            <a:ext cx="7772400" cy="838200"/>
          </a:xfrm>
        </p:spPr>
        <p:txBody>
          <a:bodyPr/>
          <a:lstStyle/>
          <a:p>
            <a:r>
              <a:rPr lang="en-US" smtClean="0"/>
              <a:t>From Medline Plus – NLM NIH</a:t>
            </a:r>
          </a:p>
        </p:txBody>
      </p:sp>
      <p:sp>
        <p:nvSpPr>
          <p:cNvPr id="3" name="Content Placeholder 2"/>
          <p:cNvSpPr>
            <a:spLocks noGrp="1"/>
          </p:cNvSpPr>
          <p:nvPr>
            <p:ph idx="1"/>
          </p:nvPr>
        </p:nvSpPr>
        <p:spPr>
          <a:xfrm>
            <a:off x="914401" y="1833563"/>
            <a:ext cx="5181600" cy="4948237"/>
          </a:xfrm>
        </p:spPr>
        <p:txBody>
          <a:bodyPr>
            <a:normAutofit fontScale="85000" lnSpcReduction="20000"/>
          </a:bodyPr>
          <a:lstStyle/>
          <a:p>
            <a:r>
              <a:rPr lang="en-US" sz="2000" dirty="0"/>
              <a:t>Eucalyptus oil is </a:t>
            </a:r>
            <a:r>
              <a:rPr lang="en-US" sz="2000" b="1" dirty="0"/>
              <a:t>POSSIBLY UNSAFE </a:t>
            </a:r>
            <a:r>
              <a:rPr lang="en-US" sz="2000" dirty="0"/>
              <a:t>when applied directly to the skin without first being diluted. Eucalyptus oil is </a:t>
            </a:r>
            <a:r>
              <a:rPr lang="en-US" sz="2000" b="1" dirty="0"/>
              <a:t>LIKELY UNSAFE </a:t>
            </a:r>
            <a:r>
              <a:rPr lang="en-US" sz="2000" dirty="0"/>
              <a:t>when it is taken by mouth without first being diluted. Taking 3.5 mL of undiluted oil can be fatal. Signs of eucalyptus poisoning might include stomach pain and burning, dizziness, muscle weakness, small eye pupils, feelings of suffocation, and some others. Eucalyptus oil can also cause nausea, vomiting, and diarrhea.</a:t>
            </a:r>
            <a:br>
              <a:rPr lang="en-US" sz="2000" dirty="0"/>
            </a:br>
            <a:r>
              <a:rPr lang="en-US" sz="2000" dirty="0"/>
              <a:t/>
            </a:r>
            <a:br>
              <a:rPr lang="en-US" sz="2000" dirty="0"/>
            </a:br>
            <a:r>
              <a:rPr lang="en-US" sz="2000" b="1" dirty="0" smtClean="0"/>
              <a:t>Children</a:t>
            </a:r>
            <a:r>
              <a:rPr lang="en-US" sz="2000" dirty="0" smtClean="0"/>
              <a:t>: Eucalyptus oil is </a:t>
            </a:r>
            <a:r>
              <a:rPr lang="en-US" sz="2000" b="1" dirty="0" smtClean="0"/>
              <a:t>LIKELY UNSAFE</a:t>
            </a:r>
            <a:r>
              <a:rPr lang="en-US" sz="2000" dirty="0" smtClean="0"/>
              <a:t> for children. It should not be taken by mouth or applied to the skin. Not much is known about the safety of using eucalyptus leaves in children. It’s best to avoid use in amounts larger than food amounts.</a:t>
            </a:r>
            <a:br>
              <a:rPr lang="en-US" sz="2000" dirty="0" smtClean="0"/>
            </a:br>
            <a:r>
              <a:rPr lang="en-US" sz="2000" dirty="0" smtClean="0"/>
              <a:t/>
            </a:r>
            <a:br>
              <a:rPr lang="en-US" sz="2000" dirty="0" smtClean="0"/>
            </a:br>
            <a:r>
              <a:rPr lang="en-US" sz="2000" b="1" dirty="0" smtClean="0"/>
              <a:t>Surgery</a:t>
            </a:r>
            <a:r>
              <a:rPr lang="en-US" sz="2000" dirty="0" smtClean="0"/>
              <a:t>: Since eucalyptus might affect blood sugar levels, there is concern that it might make blood sugar control difficult during and after surgery. Stop using eucalyptus at least 2 weeks before a scheduled surgery.</a:t>
            </a:r>
            <a:endParaRPr lang="en-US" sz="2800" dirty="0"/>
          </a:p>
        </p:txBody>
      </p:sp>
      <p:sp>
        <p:nvSpPr>
          <p:cNvPr id="39940" name="TextBox 3"/>
          <p:cNvSpPr txBox="1">
            <a:spLocks noChangeArrowheads="1"/>
          </p:cNvSpPr>
          <p:nvPr/>
        </p:nvSpPr>
        <p:spPr bwMode="auto">
          <a:xfrm>
            <a:off x="990600" y="1219200"/>
            <a:ext cx="800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a:t>http://www.nlm.nih.gov/medlineplus/druginfo/natural/700.html</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600" y="2438400"/>
            <a:ext cx="2514600" cy="33528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sz="4000" smtClean="0"/>
              <a:t>What products are NOT pesticides?</a:t>
            </a:r>
          </a:p>
        </p:txBody>
      </p:sp>
      <p:sp>
        <p:nvSpPr>
          <p:cNvPr id="40963" name="Content Placeholder 2"/>
          <p:cNvSpPr>
            <a:spLocks noGrp="1"/>
          </p:cNvSpPr>
          <p:nvPr>
            <p:ph idx="1"/>
          </p:nvPr>
        </p:nvSpPr>
        <p:spPr>
          <a:xfrm>
            <a:off x="1173163" y="1981200"/>
            <a:ext cx="5761037" cy="4114800"/>
          </a:xfrm>
        </p:spPr>
        <p:txBody>
          <a:bodyPr/>
          <a:lstStyle/>
          <a:p>
            <a:r>
              <a:rPr lang="en-US" smtClean="0"/>
              <a:t>Insect parasitic nematodes</a:t>
            </a:r>
            <a:br>
              <a:rPr lang="en-US" smtClean="0"/>
            </a:br>
            <a:r>
              <a:rPr lang="en-US" smtClean="0"/>
              <a:t/>
            </a:r>
            <a:br>
              <a:rPr lang="en-US" smtClean="0"/>
            </a:br>
            <a:endParaRPr lang="en-US" smtClean="0"/>
          </a:p>
          <a:p>
            <a:r>
              <a:rPr lang="en-US" smtClean="0"/>
              <a:t>Rodent or insect traps</a:t>
            </a:r>
            <a:br>
              <a:rPr lang="en-US" smtClean="0"/>
            </a:br>
            <a:r>
              <a:rPr lang="en-US" smtClean="0"/>
              <a:t/>
            </a:r>
            <a:br>
              <a:rPr lang="en-US" smtClean="0"/>
            </a:br>
            <a:endParaRPr lang="en-US" smtClean="0"/>
          </a:p>
          <a:p>
            <a:r>
              <a:rPr lang="en-US" smtClean="0"/>
              <a:t>Beneficial insects or mites</a:t>
            </a:r>
          </a:p>
        </p:txBody>
      </p:sp>
      <p:pic>
        <p:nvPicPr>
          <p:cNvPr id="409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752600"/>
            <a:ext cx="1562100" cy="1585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676400"/>
            <a:ext cx="1562100" cy="1585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6" name="AutoShape 4" descr="https://forum.solidworks.com/servlet/JiveServlet/showImage/2-177103-9708/Mouse+trap+2.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0967" name="Picture 6" descr="https://forum.solidworks.com/servlet/JiveServlet/showImage/2-177103-9708/Mouse+trap+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657600"/>
            <a:ext cx="1143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8" descr="http://3.bp.blogspot.com/-TFvutClOuvc/T-ztzKbsB9I/AAAAAAAAEuo/tk5YG_2fPes/s1600/120625+beetles+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3429000"/>
            <a:ext cx="909638"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10" descr="http://www.tiptopbio.com/images/larvae_bottles_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4319588"/>
            <a:ext cx="9906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14" descr="http://cdn2.bigcommerce.com/server2100/da4db/products/32650/images/92997/ORMI_2__71933__40913.1354761608.1280.1280.jpg"/>
          <p:cNvPicPr>
            <a:picLocks noChangeAspect="1" noChangeArrowheads="1"/>
          </p:cNvPicPr>
          <p:nvPr/>
        </p:nvPicPr>
        <p:blipFill>
          <a:blip r:embed="rId7">
            <a:extLst>
              <a:ext uri="{28A0092B-C50C-407E-A947-70E740481C1C}">
                <a14:useLocalDpi xmlns:a14="http://schemas.microsoft.com/office/drawing/2010/main" val="0"/>
              </a:ext>
            </a:extLst>
          </a:blip>
          <a:srcRect l="15814" t="12289" r="16412" b="7042"/>
          <a:stretch>
            <a:fillRect/>
          </a:stretch>
        </p:blipFill>
        <p:spPr bwMode="auto">
          <a:xfrm>
            <a:off x="7696200" y="4781550"/>
            <a:ext cx="1189038"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1" name="Text Box 11"/>
          <p:cNvSpPr txBox="1">
            <a:spLocks noChangeArrowheads="1"/>
          </p:cNvSpPr>
          <p:nvPr/>
        </p:nvSpPr>
        <p:spPr bwMode="auto">
          <a:xfrm>
            <a:off x="2819400" y="626745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a:solidFill>
                  <a:srgbClr val="000000"/>
                </a:solidFill>
              </a:rPr>
              <a:t>No endorsement intended or implied</a:t>
            </a:r>
          </a:p>
        </p:txBody>
      </p:sp>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smtClean="0"/>
              <a:t>What does registration mean?</a:t>
            </a:r>
          </a:p>
        </p:txBody>
      </p:sp>
      <p:sp>
        <p:nvSpPr>
          <p:cNvPr id="41987" name="Content Placeholder 2"/>
          <p:cNvSpPr>
            <a:spLocks noGrp="1"/>
          </p:cNvSpPr>
          <p:nvPr>
            <p:ph idx="1"/>
          </p:nvPr>
        </p:nvSpPr>
        <p:spPr>
          <a:xfrm>
            <a:off x="1143000" y="1647825"/>
            <a:ext cx="3932238" cy="4724400"/>
          </a:xfrm>
        </p:spPr>
        <p:txBody>
          <a:bodyPr/>
          <a:lstStyle/>
          <a:p>
            <a:r>
              <a:rPr lang="en-US" smtClean="0"/>
              <a:t>Not a safety guarantee</a:t>
            </a:r>
          </a:p>
          <a:p>
            <a:r>
              <a:rPr lang="en-US" smtClean="0"/>
              <a:t>Reasonable certainty of no harm, but NOT risk free</a:t>
            </a:r>
          </a:p>
          <a:p>
            <a:r>
              <a:rPr lang="en-US" smtClean="0"/>
              <a:t>Must read and follow the label to manage the risk</a:t>
            </a:r>
          </a:p>
        </p:txBody>
      </p:sp>
      <p:pic>
        <p:nvPicPr>
          <p:cNvPr id="4198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1600200"/>
            <a:ext cx="2181225" cy="218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5" descr="readlab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6025" y="45720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3556874"/>
            <a:ext cx="3886200" cy="3030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87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8263" y="381000"/>
            <a:ext cx="3886200" cy="3030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33893" y="609600"/>
            <a:ext cx="3886200" cy="2308324"/>
          </a:xfrm>
          <a:prstGeom prst="rect">
            <a:avLst/>
          </a:prstGeom>
          <a:noFill/>
        </p:spPr>
        <p:txBody>
          <a:bodyPr wrap="square" rtlCol="0">
            <a:spAutoFit/>
          </a:bodyPr>
          <a:lstStyle/>
          <a:p>
            <a:r>
              <a:rPr lang="en-US" sz="7200" dirty="0" smtClean="0"/>
              <a:t>Handouts on-line</a:t>
            </a:r>
            <a:endParaRPr lang="en-US" sz="7200" dirty="0"/>
          </a:p>
        </p:txBody>
      </p:sp>
      <p:cxnSp>
        <p:nvCxnSpPr>
          <p:cNvPr id="6" name="Straight Arrow Connector 5"/>
          <p:cNvCxnSpPr/>
          <p:nvPr/>
        </p:nvCxnSpPr>
        <p:spPr bwMode="auto">
          <a:xfrm>
            <a:off x="4343400" y="533400"/>
            <a:ext cx="990600" cy="1143000"/>
          </a:xfrm>
          <a:prstGeom prst="straightConnector1">
            <a:avLst/>
          </a:prstGeom>
          <a:solidFill>
            <a:schemeClr val="accent1"/>
          </a:solidFill>
          <a:ln w="38100"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p:cNvCxnSpPr/>
          <p:nvPr/>
        </p:nvCxnSpPr>
        <p:spPr bwMode="auto">
          <a:xfrm>
            <a:off x="4800600" y="5562600"/>
            <a:ext cx="495300" cy="0"/>
          </a:xfrm>
          <a:prstGeom prst="straightConnector1">
            <a:avLst/>
          </a:prstGeom>
          <a:solidFill>
            <a:schemeClr val="accent1"/>
          </a:solidFill>
          <a:ln w="38100"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Arrow Connector 10"/>
          <p:cNvCxnSpPr/>
          <p:nvPr/>
        </p:nvCxnSpPr>
        <p:spPr bwMode="auto">
          <a:xfrm>
            <a:off x="914400" y="3657600"/>
            <a:ext cx="990600" cy="1143000"/>
          </a:xfrm>
          <a:prstGeom prst="straightConnector1">
            <a:avLst/>
          </a:prstGeom>
          <a:solidFill>
            <a:schemeClr val="accent1"/>
          </a:solidFill>
          <a:ln w="38100"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9149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5616" y="3682042"/>
            <a:ext cx="3752184" cy="2824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41553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risk_benefit_sca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600200"/>
            <a:ext cx="381000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2"/>
          <p:cNvSpPr>
            <a:spLocks noGrp="1" noChangeArrowheads="1"/>
          </p:cNvSpPr>
          <p:nvPr>
            <p:ph type="title"/>
          </p:nvPr>
        </p:nvSpPr>
        <p:spPr/>
        <p:txBody>
          <a:bodyPr/>
          <a:lstStyle/>
          <a:p>
            <a:r>
              <a:rPr lang="en-US" smtClean="0"/>
              <a:t>Risk assessment</a:t>
            </a:r>
          </a:p>
        </p:txBody>
      </p:sp>
      <p:sp>
        <p:nvSpPr>
          <p:cNvPr id="43012" name="Text Box 3"/>
          <p:cNvSpPr txBox="1">
            <a:spLocks noChangeArrowheads="1"/>
          </p:cNvSpPr>
          <p:nvPr/>
        </p:nvSpPr>
        <p:spPr bwMode="auto">
          <a:xfrm>
            <a:off x="1143000" y="4572000"/>
            <a:ext cx="381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t>Prior to 1996 FQPA</a:t>
            </a:r>
          </a:p>
        </p:txBody>
      </p:sp>
      <p:pic>
        <p:nvPicPr>
          <p:cNvPr id="4301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7475" y="1447800"/>
            <a:ext cx="3946525" cy="407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4" name="Text Box 5"/>
          <p:cNvSpPr txBox="1">
            <a:spLocks noChangeArrowheads="1"/>
          </p:cNvSpPr>
          <p:nvPr/>
        </p:nvSpPr>
        <p:spPr bwMode="auto">
          <a:xfrm>
            <a:off x="5562600" y="5791200"/>
            <a:ext cx="342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t>After 1996 FQPA</a:t>
            </a:r>
          </a:p>
        </p:txBody>
      </p:sp>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143000" y="228600"/>
            <a:ext cx="7772400" cy="1143000"/>
          </a:xfrm>
        </p:spPr>
        <p:txBody>
          <a:bodyPr/>
          <a:lstStyle/>
          <a:p>
            <a:r>
              <a:rPr lang="en-US" sz="5400" smtClean="0"/>
              <a:t>What are the benefits?</a:t>
            </a:r>
            <a:endParaRPr lang="en-US" smtClean="0"/>
          </a:p>
        </p:txBody>
      </p:sp>
      <p:pic>
        <p:nvPicPr>
          <p:cNvPr id="44035" name="Picture 3" descr="crab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676400"/>
            <a:ext cx="2028825"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descr="greenhou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4657725"/>
            <a:ext cx="20574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Rectangle 7"/>
          <p:cNvSpPr>
            <a:spLocks noGrp="1" noChangeArrowheads="1"/>
          </p:cNvSpPr>
          <p:nvPr>
            <p:ph type="body" sz="half" idx="1"/>
          </p:nvPr>
        </p:nvSpPr>
        <p:spPr>
          <a:xfrm>
            <a:off x="1295400" y="4724400"/>
            <a:ext cx="3475038" cy="1828800"/>
          </a:xfrm>
        </p:spPr>
        <p:txBody>
          <a:bodyPr/>
          <a:lstStyle/>
          <a:p>
            <a:r>
              <a:rPr lang="en-US" smtClean="0"/>
              <a:t>Healthy saleable plants &amp; produce</a:t>
            </a:r>
          </a:p>
        </p:txBody>
      </p:sp>
      <p:sp>
        <p:nvSpPr>
          <p:cNvPr id="44038" name="Rectangle 9"/>
          <p:cNvSpPr>
            <a:spLocks noGrp="1" noChangeArrowheads="1"/>
          </p:cNvSpPr>
          <p:nvPr>
            <p:ph type="body" sz="half" idx="2"/>
          </p:nvPr>
        </p:nvSpPr>
        <p:spPr>
          <a:xfrm>
            <a:off x="5105400" y="1524000"/>
            <a:ext cx="3779838" cy="2057400"/>
          </a:xfrm>
        </p:spPr>
        <p:txBody>
          <a:bodyPr/>
          <a:lstStyle/>
          <a:p>
            <a:r>
              <a:rPr lang="en-US" smtClean="0"/>
              <a:t>Aesthetics</a:t>
            </a:r>
          </a:p>
        </p:txBody>
      </p:sp>
      <p:pic>
        <p:nvPicPr>
          <p:cNvPr id="44039"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4478338"/>
            <a:ext cx="2057400" cy="154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40"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600" y="1524000"/>
            <a:ext cx="1981200"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143000" y="228600"/>
            <a:ext cx="7772400" cy="1143000"/>
          </a:xfrm>
        </p:spPr>
        <p:txBody>
          <a:bodyPr/>
          <a:lstStyle/>
          <a:p>
            <a:r>
              <a:rPr lang="en-US" sz="5400" smtClean="0"/>
              <a:t>What are the benefits?</a:t>
            </a:r>
            <a:endParaRPr lang="en-US" smtClean="0"/>
          </a:p>
        </p:txBody>
      </p:sp>
      <p:pic>
        <p:nvPicPr>
          <p:cNvPr id="45059" name="Picture 3" descr="strawberr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371600"/>
            <a:ext cx="19812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descr="gypsy_mo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4191000"/>
            <a:ext cx="3581400"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5"/>
          <p:cNvSpPr>
            <a:spLocks noGrp="1" noChangeArrowheads="1"/>
          </p:cNvSpPr>
          <p:nvPr>
            <p:ph type="body" sz="half" idx="1"/>
          </p:nvPr>
        </p:nvSpPr>
        <p:spPr>
          <a:xfrm>
            <a:off x="1219200" y="4648200"/>
            <a:ext cx="3779838" cy="1828800"/>
          </a:xfrm>
        </p:spPr>
        <p:txBody>
          <a:bodyPr/>
          <a:lstStyle/>
          <a:p>
            <a:r>
              <a:rPr lang="en-US" smtClean="0"/>
              <a:t>Nuisance or public heath pest control</a:t>
            </a:r>
          </a:p>
        </p:txBody>
      </p:sp>
      <p:sp>
        <p:nvSpPr>
          <p:cNvPr id="45062" name="Rectangle 6"/>
          <p:cNvSpPr>
            <a:spLocks noGrp="1" noChangeArrowheads="1"/>
          </p:cNvSpPr>
          <p:nvPr>
            <p:ph type="body" sz="half" idx="2"/>
          </p:nvPr>
        </p:nvSpPr>
        <p:spPr>
          <a:xfrm>
            <a:off x="5029200" y="1600200"/>
            <a:ext cx="3475038" cy="1981200"/>
          </a:xfrm>
        </p:spPr>
        <p:txBody>
          <a:bodyPr/>
          <a:lstStyle/>
          <a:p>
            <a:r>
              <a:rPr lang="en-US" smtClean="0"/>
              <a:t>Bountiful harvest</a:t>
            </a:r>
          </a:p>
        </p:txBody>
      </p:sp>
      <p:sp>
        <p:nvSpPr>
          <p:cNvPr id="45063" name="Text Box 9"/>
          <p:cNvSpPr txBox="1">
            <a:spLocks noChangeArrowheads="1"/>
          </p:cNvSpPr>
          <p:nvPr/>
        </p:nvSpPr>
        <p:spPr bwMode="auto">
          <a:xfrm>
            <a:off x="4953000" y="6400800"/>
            <a:ext cx="4191000" cy="184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600">
                <a:latin typeface="Arial" charset="0"/>
              </a:rPr>
              <a:t>OH FOR CRYING OUT LOUD ETHEL, STOP SCREAMING, JUST HOW BIG CAN ONE GYPSY MOTH BE?</a:t>
            </a:r>
          </a:p>
        </p:txBody>
      </p:sp>
      <p:grpSp>
        <p:nvGrpSpPr>
          <p:cNvPr id="45064" name="Group 1033"/>
          <p:cNvGrpSpPr>
            <a:grpSpLocks/>
          </p:cNvGrpSpPr>
          <p:nvPr/>
        </p:nvGrpSpPr>
        <p:grpSpPr bwMode="auto">
          <a:xfrm>
            <a:off x="5334000" y="2667000"/>
            <a:ext cx="2057400" cy="1447800"/>
            <a:chOff x="3840" y="1680"/>
            <a:chExt cx="1296" cy="912"/>
          </a:xfrm>
        </p:grpSpPr>
        <p:pic>
          <p:nvPicPr>
            <p:cNvPr id="45068" name="Picture 7" descr="btmot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0" y="1680"/>
              <a:ext cx="906" cy="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9" name="Text Box 10"/>
            <p:cNvSpPr txBox="1">
              <a:spLocks noChangeArrowheads="1"/>
            </p:cNvSpPr>
            <p:nvPr/>
          </p:nvSpPr>
          <p:spPr bwMode="auto">
            <a:xfrm>
              <a:off x="3840" y="2448"/>
              <a:ext cx="1296"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900"/>
                <a:t>BROWNTAIL MOTH</a:t>
              </a:r>
            </a:p>
          </p:txBody>
        </p:sp>
      </p:grpSp>
      <p:pic>
        <p:nvPicPr>
          <p:cNvPr id="45065" name="Picture 1032" descr="Ixodes scapulari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7600" y="2743200"/>
            <a:ext cx="8524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6" name="Text Box 1034"/>
          <p:cNvSpPr txBox="1">
            <a:spLocks noChangeArrowheads="1"/>
          </p:cNvSpPr>
          <p:nvPr/>
        </p:nvSpPr>
        <p:spPr bwMode="auto">
          <a:xfrm>
            <a:off x="7467600" y="3886200"/>
            <a:ext cx="914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000"/>
              <a:t>DEER TICK</a:t>
            </a:r>
          </a:p>
        </p:txBody>
      </p:sp>
      <p:pic>
        <p:nvPicPr>
          <p:cNvPr id="45067" name="Picture 103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1371600"/>
            <a:ext cx="1981200" cy="131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mtClean="0"/>
              <a:t>Risk vs. Risk</a:t>
            </a:r>
          </a:p>
        </p:txBody>
      </p:sp>
      <p:sp>
        <p:nvSpPr>
          <p:cNvPr id="46083" name="Rectangle 3"/>
          <p:cNvSpPr>
            <a:spLocks noGrp="1" noChangeArrowheads="1"/>
          </p:cNvSpPr>
          <p:nvPr>
            <p:ph type="body" idx="1"/>
          </p:nvPr>
        </p:nvSpPr>
        <p:spPr>
          <a:xfrm>
            <a:off x="1173163" y="1981200"/>
            <a:ext cx="4313237" cy="4114800"/>
          </a:xfrm>
        </p:spPr>
        <p:txBody>
          <a:bodyPr/>
          <a:lstStyle/>
          <a:p>
            <a:pPr>
              <a:lnSpc>
                <a:spcPct val="90000"/>
              </a:lnSpc>
            </a:pPr>
            <a:r>
              <a:rPr lang="en-US" smtClean="0"/>
              <a:t>West Nile Virus &amp; EEE</a:t>
            </a:r>
            <a:br>
              <a:rPr lang="en-US" smtClean="0"/>
            </a:br>
            <a:r>
              <a:rPr lang="en-US" smtClean="0"/>
              <a:t>Malaria</a:t>
            </a:r>
            <a:br>
              <a:rPr lang="en-US" smtClean="0"/>
            </a:br>
            <a:endParaRPr lang="en-US" smtClean="0"/>
          </a:p>
          <a:p>
            <a:pPr>
              <a:lnSpc>
                <a:spcPct val="90000"/>
              </a:lnSpc>
            </a:pPr>
            <a:r>
              <a:rPr lang="en-US" smtClean="0"/>
              <a:t>Potato Late Blight Disease</a:t>
            </a:r>
            <a:br>
              <a:rPr lang="en-US" smtClean="0"/>
            </a:br>
            <a:endParaRPr lang="en-US" smtClean="0"/>
          </a:p>
          <a:p>
            <a:pPr>
              <a:lnSpc>
                <a:spcPct val="90000"/>
              </a:lnSpc>
            </a:pPr>
            <a:r>
              <a:rPr lang="en-US" smtClean="0"/>
              <a:t>Lyme Disease</a:t>
            </a:r>
          </a:p>
        </p:txBody>
      </p:sp>
      <p:pic>
        <p:nvPicPr>
          <p:cNvPr id="46084" name="Picture 4" descr="toxorhynchites_larvae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143000"/>
            <a:ext cx="1219200"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5" descr="rotpot.gif (69111 byt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3581400"/>
            <a:ext cx="1817688"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6" descr="ks1l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3124200"/>
            <a:ext cx="20574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7" descr="deer_mouse_pictur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0" y="5257800"/>
            <a:ext cx="1752600"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8" descr="larv&amp;mouse ear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4995863"/>
            <a:ext cx="2438400"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9" name="Text Box 9"/>
          <p:cNvSpPr txBox="1">
            <a:spLocks noChangeArrowheads="1"/>
          </p:cNvSpPr>
          <p:nvPr/>
        </p:nvSpPr>
        <p:spPr bwMode="auto">
          <a:xfrm>
            <a:off x="7715250" y="6523038"/>
            <a:ext cx="895350" cy="33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800" b="1">
                <a:solidFill>
                  <a:schemeClr val="bg2"/>
                </a:solidFill>
                <a:latin typeface="Garamond" pitchFamily="18" charset="0"/>
                <a:cs typeface="Times New Roman" pitchFamily="18" charset="0"/>
              </a:rPr>
              <a:t>Courtesy of Kevin Byron</a:t>
            </a:r>
          </a:p>
        </p:txBody>
      </p:sp>
      <p:grpSp>
        <p:nvGrpSpPr>
          <p:cNvPr id="46090" name="Group 10"/>
          <p:cNvGrpSpPr>
            <a:grpSpLocks/>
          </p:cNvGrpSpPr>
          <p:nvPr/>
        </p:nvGrpSpPr>
        <p:grpSpPr bwMode="auto">
          <a:xfrm>
            <a:off x="6578600" y="5670550"/>
            <a:ext cx="1482725" cy="544513"/>
            <a:chOff x="960" y="2064"/>
            <a:chExt cx="3503" cy="1286"/>
          </a:xfrm>
        </p:grpSpPr>
        <p:sp>
          <p:nvSpPr>
            <p:cNvPr id="46093" name="Text Box 11"/>
            <p:cNvSpPr txBox="1">
              <a:spLocks noChangeArrowheads="1"/>
            </p:cNvSpPr>
            <p:nvPr/>
          </p:nvSpPr>
          <p:spPr bwMode="auto">
            <a:xfrm>
              <a:off x="960" y="2679"/>
              <a:ext cx="1500" cy="288"/>
            </a:xfrm>
            <a:prstGeom prst="rect">
              <a:avLst/>
            </a:prstGeom>
            <a:solidFill>
              <a:schemeClr val="bg2"/>
            </a:solidFill>
            <a:ln>
              <a:noFill/>
            </a:ln>
            <a:effectLst/>
            <a:extLst>
              <a:ext uri="{91240B29-F687-4F45-9708-019B960494DF}">
                <a14:hiddenLine xmlns:a14="http://schemas.microsoft.com/office/drawing/2010/main" w="9525" algn="ctr">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800">
                  <a:solidFill>
                    <a:srgbClr val="FFFF00"/>
                  </a:solidFill>
                  <a:latin typeface="Arial" charset="0"/>
                  <a:cs typeface="Times New Roman" pitchFamily="18" charset="0"/>
                </a:rPr>
                <a:t>deer tick larva</a:t>
              </a:r>
            </a:p>
          </p:txBody>
        </p:sp>
        <p:sp>
          <p:nvSpPr>
            <p:cNvPr id="46094" name="Text Box 12"/>
            <p:cNvSpPr txBox="1">
              <a:spLocks noChangeArrowheads="1"/>
            </p:cNvSpPr>
            <p:nvPr/>
          </p:nvSpPr>
          <p:spPr bwMode="auto">
            <a:xfrm>
              <a:off x="2640" y="3061"/>
              <a:ext cx="1823" cy="289"/>
            </a:xfrm>
            <a:prstGeom prst="rect">
              <a:avLst/>
            </a:prstGeom>
            <a:solidFill>
              <a:schemeClr val="bg2"/>
            </a:solidFill>
            <a:ln>
              <a:noFill/>
            </a:ln>
            <a:effectLst/>
            <a:extLst>
              <a:ext uri="{91240B29-F687-4F45-9708-019B960494DF}">
                <a14:hiddenLine xmlns:a14="http://schemas.microsoft.com/office/drawing/2010/main" w="9525" algn="ctr">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800">
                  <a:solidFill>
                    <a:srgbClr val="FFFF00"/>
                  </a:solidFill>
                  <a:latin typeface="Arial" charset="0"/>
                  <a:cs typeface="Times New Roman" pitchFamily="18" charset="0"/>
                </a:rPr>
                <a:t>deer tick nymphs</a:t>
              </a:r>
            </a:p>
          </p:txBody>
        </p:sp>
        <p:sp>
          <p:nvSpPr>
            <p:cNvPr id="46095" name="Line 13"/>
            <p:cNvSpPr>
              <a:spLocks noChangeShapeType="1"/>
            </p:cNvSpPr>
            <p:nvPr/>
          </p:nvSpPr>
          <p:spPr bwMode="auto">
            <a:xfrm flipV="1">
              <a:off x="1536" y="2064"/>
              <a:ext cx="288" cy="576"/>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6096" name="Line 14"/>
            <p:cNvSpPr>
              <a:spLocks noChangeShapeType="1"/>
            </p:cNvSpPr>
            <p:nvPr/>
          </p:nvSpPr>
          <p:spPr bwMode="auto">
            <a:xfrm flipH="1" flipV="1">
              <a:off x="2448" y="2640"/>
              <a:ext cx="288" cy="48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6097" name="Line 15"/>
            <p:cNvSpPr>
              <a:spLocks noChangeShapeType="1"/>
            </p:cNvSpPr>
            <p:nvPr/>
          </p:nvSpPr>
          <p:spPr bwMode="auto">
            <a:xfrm flipV="1">
              <a:off x="3552" y="2928"/>
              <a:ext cx="528" cy="24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pic>
        <p:nvPicPr>
          <p:cNvPr id="426000" name="~PP32377.WAV">
            <a:hlinkClick r:id="" action="ppaction://media"/>
          </p:cNvPr>
          <p:cNvPicPr>
            <a:picLocks noRot="1" noChangeAspect="1" noChangeArrowheads="1"/>
          </p:cNvPicPr>
          <p:nvPr>
            <a:wavAudioFile r:embed="rId2" name="~PP3210.WAV"/>
          </p:nvPr>
        </p:nvPicPr>
        <p:blipFill>
          <a:blip r:embed="rId10">
            <a:extLst>
              <a:ext uri="{28A0092B-C50C-407E-A947-70E740481C1C}">
                <a14:useLocalDpi xmlns:a14="http://schemas.microsoft.com/office/drawing/2010/main" val="0"/>
              </a:ext>
            </a:extLst>
          </a:blip>
          <a:srcRect/>
          <a:stretch>
            <a:fillRect/>
          </a:stretch>
        </p:blipFill>
        <p:spPr bwMode="auto">
          <a:xfrm>
            <a:off x="8491538" y="6505575"/>
            <a:ext cx="80962"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2" name="Picture 17" descr="Cover: Risk vs. Risk"/>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91400" y="990600"/>
            <a:ext cx="15144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2600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7000" fill="hold"/>
                                        <p:tgtEl>
                                          <p:spTgt spid="426000"/>
                                        </p:tgtEl>
                                      </p:cBhvr>
                                    </p:cmd>
                                  </p:childTnLst>
                                </p:cTn>
                              </p:par>
                            </p:childTnLst>
                          </p:cTn>
                        </p:par>
                      </p:childTnLst>
                    </p:cTn>
                  </p:par>
                </p:childTnLst>
              </p:cTn>
              <p:nextCondLst>
                <p:cond evt="onClick" delay="0">
                  <p:tgtEl>
                    <p:spTgt spid="426000"/>
                  </p:tgtEl>
                </p:cond>
              </p:nextCondLst>
            </p:seq>
            <p:audio isNarration="1">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2600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026"/>
          <p:cNvSpPr>
            <a:spLocks noGrp="1" noChangeArrowheads="1"/>
          </p:cNvSpPr>
          <p:nvPr>
            <p:ph type="title"/>
          </p:nvPr>
        </p:nvSpPr>
        <p:spPr/>
        <p:txBody>
          <a:bodyPr/>
          <a:lstStyle/>
          <a:p>
            <a:r>
              <a:rPr lang="en-US" sz="5400" smtClean="0"/>
              <a:t>What are the human risks</a:t>
            </a:r>
            <a:r>
              <a:rPr lang="en-US" smtClean="0"/>
              <a:t>?</a:t>
            </a:r>
          </a:p>
        </p:txBody>
      </p:sp>
      <p:sp>
        <p:nvSpPr>
          <p:cNvPr id="47107" name="Rectangle 1027"/>
          <p:cNvSpPr>
            <a:spLocks noGrp="1" noChangeArrowheads="1"/>
          </p:cNvSpPr>
          <p:nvPr>
            <p:ph type="body" sz="half" idx="1"/>
          </p:nvPr>
        </p:nvSpPr>
        <p:spPr/>
        <p:txBody>
          <a:bodyPr/>
          <a:lstStyle/>
          <a:p>
            <a:r>
              <a:rPr lang="en-US" sz="4000" smtClean="0"/>
              <a:t>Acute</a:t>
            </a:r>
            <a:r>
              <a:rPr lang="en-US" smtClean="0"/>
              <a:t/>
            </a:r>
            <a:br>
              <a:rPr lang="en-US" smtClean="0"/>
            </a:br>
            <a:endParaRPr lang="en-US" smtClean="0"/>
          </a:p>
          <a:p>
            <a:pPr lvl="1"/>
            <a:r>
              <a:rPr lang="en-US" sz="2800" smtClean="0"/>
              <a:t>Rash</a:t>
            </a:r>
          </a:p>
          <a:p>
            <a:pPr lvl="1"/>
            <a:r>
              <a:rPr lang="en-US" sz="2800" smtClean="0"/>
              <a:t>Nausea</a:t>
            </a:r>
          </a:p>
          <a:p>
            <a:pPr lvl="1"/>
            <a:r>
              <a:rPr lang="en-US" sz="2800" smtClean="0"/>
              <a:t>Eye ticks</a:t>
            </a:r>
          </a:p>
          <a:p>
            <a:pPr lvl="1"/>
            <a:r>
              <a:rPr lang="en-US" sz="2800" smtClean="0"/>
              <a:t>Stomach cramps</a:t>
            </a:r>
          </a:p>
          <a:p>
            <a:pPr lvl="1"/>
            <a:r>
              <a:rPr lang="en-US" sz="2800" smtClean="0"/>
              <a:t>Death</a:t>
            </a:r>
            <a:endParaRPr lang="en-US" smtClean="0"/>
          </a:p>
        </p:txBody>
      </p:sp>
      <p:sp>
        <p:nvSpPr>
          <p:cNvPr id="47108" name="Rectangle 1028"/>
          <p:cNvSpPr>
            <a:spLocks noGrp="1" noChangeArrowheads="1"/>
          </p:cNvSpPr>
          <p:nvPr>
            <p:ph type="body" sz="half" idx="2"/>
          </p:nvPr>
        </p:nvSpPr>
        <p:spPr/>
        <p:txBody>
          <a:bodyPr/>
          <a:lstStyle/>
          <a:p>
            <a:r>
              <a:rPr lang="en-US" sz="4000" smtClean="0"/>
              <a:t>Chronic</a:t>
            </a:r>
            <a:r>
              <a:rPr lang="en-US" smtClean="0"/>
              <a:t/>
            </a:r>
            <a:br>
              <a:rPr lang="en-US" smtClean="0"/>
            </a:br>
            <a:endParaRPr lang="en-US" smtClean="0"/>
          </a:p>
          <a:p>
            <a:pPr lvl="1"/>
            <a:r>
              <a:rPr lang="en-US" sz="2800" smtClean="0"/>
              <a:t>Cancer</a:t>
            </a:r>
          </a:p>
          <a:p>
            <a:pPr lvl="1"/>
            <a:r>
              <a:rPr lang="en-US" sz="2800" smtClean="0"/>
              <a:t>Birth defects</a:t>
            </a:r>
          </a:p>
          <a:p>
            <a:pPr lvl="1"/>
            <a:r>
              <a:rPr lang="en-US" sz="2800" smtClean="0"/>
              <a:t>Allergies</a:t>
            </a:r>
          </a:p>
          <a:p>
            <a:pPr lvl="1"/>
            <a:r>
              <a:rPr lang="en-US" sz="2800" smtClean="0"/>
              <a:t>Organ damage</a:t>
            </a:r>
          </a:p>
          <a:p>
            <a:pPr lvl="1"/>
            <a:r>
              <a:rPr lang="en-US" sz="2800" smtClean="0"/>
              <a:t>Endocrine effects</a:t>
            </a:r>
            <a:endParaRPr lang="en-US" smtClean="0"/>
          </a:p>
        </p:txBody>
      </p:sp>
      <p:pic>
        <p:nvPicPr>
          <p:cNvPr id="47109" name="Picture 1029" descr="_para5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743200"/>
            <a:ext cx="14287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1030" descr="nc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2895600"/>
            <a:ext cx="10477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title"/>
          </p:nvPr>
        </p:nvSpPr>
        <p:spPr>
          <a:xfrm>
            <a:off x="1143000" y="228600"/>
            <a:ext cx="7772400" cy="1143000"/>
          </a:xfrm>
        </p:spPr>
        <p:txBody>
          <a:bodyPr/>
          <a:lstStyle/>
          <a:p>
            <a:r>
              <a:rPr lang="en-US" smtClean="0"/>
              <a:t>How are the risks determined?</a:t>
            </a:r>
          </a:p>
        </p:txBody>
      </p:sp>
      <p:grpSp>
        <p:nvGrpSpPr>
          <p:cNvPr id="48131" name="Group 5"/>
          <p:cNvGrpSpPr>
            <a:grpSpLocks/>
          </p:cNvGrpSpPr>
          <p:nvPr/>
        </p:nvGrpSpPr>
        <p:grpSpPr bwMode="auto">
          <a:xfrm>
            <a:off x="1143000" y="1219200"/>
            <a:ext cx="7523163" cy="5214938"/>
            <a:chOff x="768" y="768"/>
            <a:chExt cx="4739" cy="3285"/>
          </a:xfrm>
        </p:grpSpPr>
        <p:pic>
          <p:nvPicPr>
            <p:cNvPr id="48132" name="Picture 2" descr="lab_ra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 y="768"/>
              <a:ext cx="4739" cy="3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 Box 4"/>
            <p:cNvSpPr txBox="1">
              <a:spLocks noChangeArrowheads="1"/>
            </p:cNvSpPr>
            <p:nvPr/>
          </p:nvSpPr>
          <p:spPr bwMode="auto">
            <a:xfrm>
              <a:off x="1104" y="3648"/>
              <a:ext cx="4272" cy="40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latin typeface="Arial" charset="0"/>
                </a:rPr>
                <a:t>REMEMBER THE GOOD OLD DAYS WHEN WE ONLY HAD TO SMOKE A FEW CIGARETTES AND EAT SACCHARIN?</a:t>
              </a:r>
            </a:p>
          </p:txBody>
        </p:sp>
      </p:grpSp>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026"/>
          <p:cNvSpPr>
            <a:spLocks noGrp="1" noChangeArrowheads="1"/>
          </p:cNvSpPr>
          <p:nvPr>
            <p:ph type="title"/>
          </p:nvPr>
        </p:nvSpPr>
        <p:spPr/>
        <p:txBody>
          <a:bodyPr/>
          <a:lstStyle/>
          <a:p>
            <a:r>
              <a:rPr lang="en-US" sz="4800" u="sng" smtClean="0"/>
              <a:t>All</a:t>
            </a:r>
            <a:r>
              <a:rPr lang="en-US" smtClean="0"/>
              <a:t> pesticides have risks!!!</a:t>
            </a:r>
          </a:p>
        </p:txBody>
      </p:sp>
      <p:sp>
        <p:nvSpPr>
          <p:cNvPr id="49155" name="Rectangle 1027"/>
          <p:cNvSpPr>
            <a:spLocks noGrp="1" noChangeArrowheads="1"/>
          </p:cNvSpPr>
          <p:nvPr>
            <p:ph type="body" idx="1"/>
          </p:nvPr>
        </p:nvSpPr>
        <p:spPr/>
        <p:txBody>
          <a:bodyPr/>
          <a:lstStyle/>
          <a:p>
            <a:r>
              <a:rPr lang="en-US" sz="4000" smtClean="0"/>
              <a:t>Organic</a:t>
            </a:r>
            <a:r>
              <a:rPr lang="en-US" smtClean="0"/>
              <a:t> </a:t>
            </a:r>
            <a:r>
              <a:rPr lang="en-US" sz="4000" smtClean="0">
                <a:sym typeface="Symbol" pitchFamily="18" charset="2"/>
              </a:rPr>
              <a:t> Safe</a:t>
            </a:r>
            <a:br>
              <a:rPr lang="en-US" sz="4000" smtClean="0">
                <a:sym typeface="Symbol" pitchFamily="18" charset="2"/>
              </a:rPr>
            </a:br>
            <a:endParaRPr lang="en-US" sz="4000" smtClean="0">
              <a:sym typeface="Symbol" pitchFamily="18" charset="2"/>
            </a:endParaRPr>
          </a:p>
          <a:p>
            <a:r>
              <a:rPr lang="en-US" sz="4000" smtClean="0">
                <a:sym typeface="Symbol" pitchFamily="18" charset="2"/>
              </a:rPr>
              <a:t>Synthetic  Highly toxic</a:t>
            </a:r>
            <a:br>
              <a:rPr lang="en-US" sz="4000" smtClean="0">
                <a:sym typeface="Symbol" pitchFamily="18" charset="2"/>
              </a:rPr>
            </a:br>
            <a:endParaRPr lang="en-US" sz="4000" smtClean="0">
              <a:sym typeface="Symbol" pitchFamily="18" charset="2"/>
            </a:endParaRPr>
          </a:p>
          <a:p>
            <a:r>
              <a:rPr lang="en-US" sz="4000" smtClean="0">
                <a:sym typeface="Symbol" pitchFamily="18" charset="2"/>
              </a:rPr>
              <a:t>Natural  Safe</a:t>
            </a:r>
          </a:p>
        </p:txBody>
      </p:sp>
      <p:pic>
        <p:nvPicPr>
          <p:cNvPr id="49156" name="Picture 1032" descr="earth_friendly_im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524000"/>
            <a:ext cx="1371600"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1034" descr="nicot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4191000"/>
            <a:ext cx="9175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Text Box 1035"/>
          <p:cNvSpPr txBox="1">
            <a:spLocks noChangeArrowheads="1"/>
          </p:cNvSpPr>
          <p:nvPr/>
        </p:nvSpPr>
        <p:spPr bwMode="auto">
          <a:xfrm>
            <a:off x="5867400" y="65532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a:t>No endorsement intended or implied</a:t>
            </a:r>
          </a:p>
        </p:txBody>
      </p:sp>
      <p:pic>
        <p:nvPicPr>
          <p:cNvPr id="49159" name="Picture 10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1524000"/>
            <a:ext cx="1227138" cy="175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60" name="Picture 103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4038600"/>
            <a:ext cx="9271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61" name="Picture 1038"/>
          <p:cNvPicPr>
            <a:picLocks noChangeAspect="1" noChangeArrowheads="1"/>
          </p:cNvPicPr>
          <p:nvPr/>
        </p:nvPicPr>
        <p:blipFill>
          <a:blip r:embed="rId8">
            <a:extLst>
              <a:ext uri="{28A0092B-C50C-407E-A947-70E740481C1C}">
                <a14:useLocalDpi xmlns:a14="http://schemas.microsoft.com/office/drawing/2010/main" val="0"/>
              </a:ext>
            </a:extLst>
          </a:blip>
          <a:srcRect l="16000" t="9302" r="16000" b="16280"/>
          <a:stretch>
            <a:fillRect/>
          </a:stretch>
        </p:blipFill>
        <p:spPr bwMode="auto">
          <a:xfrm>
            <a:off x="7543800" y="2819400"/>
            <a:ext cx="12954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66688" y="152400"/>
            <a:ext cx="4252912" cy="1600200"/>
          </a:xfrm>
        </p:spPr>
        <p:txBody>
          <a:bodyPr/>
          <a:lstStyle/>
          <a:p>
            <a:r>
              <a:rPr lang="en-US" dirty="0" smtClean="0"/>
              <a:t>Even natural or organic products are toxic!</a:t>
            </a:r>
          </a:p>
        </p:txBody>
      </p:sp>
      <p:grpSp>
        <p:nvGrpSpPr>
          <p:cNvPr id="50179" name="Group 10"/>
          <p:cNvGrpSpPr>
            <a:grpSpLocks/>
          </p:cNvGrpSpPr>
          <p:nvPr/>
        </p:nvGrpSpPr>
        <p:grpSpPr bwMode="auto">
          <a:xfrm>
            <a:off x="0" y="1981200"/>
            <a:ext cx="4781550" cy="4876800"/>
            <a:chOff x="0" y="1248"/>
            <a:chExt cx="3012" cy="3072"/>
          </a:xfrm>
        </p:grpSpPr>
        <p:pic>
          <p:nvPicPr>
            <p:cNvPr id="50181" name="Picture 7"/>
            <p:cNvPicPr>
              <a:picLocks noChangeAspect="1" noChangeArrowheads="1"/>
            </p:cNvPicPr>
            <p:nvPr/>
          </p:nvPicPr>
          <p:blipFill>
            <a:blip r:embed="rId4">
              <a:extLst>
                <a:ext uri="{28A0092B-C50C-407E-A947-70E740481C1C}">
                  <a14:useLocalDpi xmlns:a14="http://schemas.microsoft.com/office/drawing/2010/main" val="0"/>
                </a:ext>
              </a:extLst>
            </a:blip>
            <a:srcRect b="90007"/>
            <a:stretch>
              <a:fillRect/>
            </a:stretch>
          </p:blipFill>
          <p:spPr bwMode="auto">
            <a:xfrm>
              <a:off x="0" y="1248"/>
              <a:ext cx="3012"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2" name="Picture 8"/>
            <p:cNvPicPr>
              <a:picLocks noChangeAspect="1" noChangeArrowheads="1"/>
            </p:cNvPicPr>
            <p:nvPr/>
          </p:nvPicPr>
          <p:blipFill>
            <a:blip r:embed="rId4">
              <a:extLst>
                <a:ext uri="{28A0092B-C50C-407E-A947-70E740481C1C}">
                  <a14:useLocalDpi xmlns:a14="http://schemas.microsoft.com/office/drawing/2010/main" val="0"/>
                </a:ext>
              </a:extLst>
            </a:blip>
            <a:srcRect t="18945" b="37752"/>
            <a:stretch>
              <a:fillRect/>
            </a:stretch>
          </p:blipFill>
          <p:spPr bwMode="auto">
            <a:xfrm>
              <a:off x="0" y="1824"/>
              <a:ext cx="3012" cy="2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018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19063"/>
            <a:ext cx="49530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26"/>
          <p:cNvSpPr>
            <a:spLocks noGrp="1" noChangeArrowheads="1"/>
          </p:cNvSpPr>
          <p:nvPr>
            <p:ph type="title"/>
          </p:nvPr>
        </p:nvSpPr>
        <p:spPr>
          <a:xfrm>
            <a:off x="990600" y="228600"/>
            <a:ext cx="5181600" cy="6324600"/>
          </a:xfrm>
        </p:spPr>
        <p:txBody>
          <a:bodyPr/>
          <a:lstStyle/>
          <a:p>
            <a:r>
              <a:rPr lang="en-US" sz="4000" smtClean="0">
                <a:solidFill>
                  <a:srgbClr val="CC3300"/>
                </a:solidFill>
              </a:rPr>
              <a:t>“All substances are poisons; there is none which is not a poison.  The right DOSE differentiates a poison from a remedy.” </a:t>
            </a:r>
            <a:br>
              <a:rPr lang="en-US" sz="4000" smtClean="0">
                <a:solidFill>
                  <a:srgbClr val="CC3300"/>
                </a:solidFill>
              </a:rPr>
            </a:br>
            <a:r>
              <a:rPr lang="en-US" smtClean="0">
                <a:solidFill>
                  <a:schemeClr val="tx1"/>
                </a:solidFill>
              </a:rPr>
              <a:t>–</a:t>
            </a:r>
            <a:r>
              <a:rPr lang="en-US" sz="3600" smtClean="0">
                <a:solidFill>
                  <a:schemeClr val="tx1"/>
                </a:solidFill>
              </a:rPr>
              <a:t>Paracelsus (1493-1541)</a:t>
            </a:r>
            <a:br>
              <a:rPr lang="en-US" sz="3600" smtClean="0">
                <a:solidFill>
                  <a:schemeClr val="tx1"/>
                </a:solidFill>
              </a:rPr>
            </a:br>
            <a:r>
              <a:rPr lang="en-US" sz="3600" smtClean="0">
                <a:solidFill>
                  <a:schemeClr val="tx1"/>
                </a:solidFill>
              </a:rPr>
              <a:t/>
            </a:r>
            <a:br>
              <a:rPr lang="en-US" sz="3600" smtClean="0">
                <a:solidFill>
                  <a:schemeClr val="tx1"/>
                </a:solidFill>
              </a:rPr>
            </a:br>
            <a:r>
              <a:rPr lang="en-US" sz="3600" smtClean="0">
                <a:solidFill>
                  <a:schemeClr val="tx1"/>
                </a:solidFill>
              </a:rPr>
              <a:t>Even too much water can kill – over 1.5 liters/hour</a:t>
            </a:r>
          </a:p>
        </p:txBody>
      </p:sp>
      <p:pic>
        <p:nvPicPr>
          <p:cNvPr id="51203" name="Picture 1027" descr="paracelsus"/>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2975" y="0"/>
            <a:ext cx="31210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102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30900" y="4383088"/>
            <a:ext cx="3200400" cy="245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143000" y="304800"/>
            <a:ext cx="4541837" cy="762000"/>
          </a:xfrm>
        </p:spPr>
        <p:txBody>
          <a:bodyPr/>
          <a:lstStyle/>
          <a:p>
            <a:r>
              <a:rPr lang="en-US" dirty="0" smtClean="0"/>
              <a:t>Endocrine effects</a:t>
            </a:r>
          </a:p>
        </p:txBody>
      </p:sp>
      <p:sp>
        <p:nvSpPr>
          <p:cNvPr id="52227" name="Rectangle 3"/>
          <p:cNvSpPr>
            <a:spLocks noGrp="1" noChangeArrowheads="1"/>
          </p:cNvSpPr>
          <p:nvPr>
            <p:ph type="body" idx="1"/>
          </p:nvPr>
        </p:nvSpPr>
        <p:spPr>
          <a:xfrm>
            <a:off x="914400" y="1524000"/>
            <a:ext cx="4876800" cy="4648200"/>
          </a:xfrm>
        </p:spPr>
        <p:txBody>
          <a:bodyPr>
            <a:normAutofit fontScale="92500"/>
          </a:bodyPr>
          <a:lstStyle/>
          <a:p>
            <a:pPr>
              <a:lnSpc>
                <a:spcPct val="80000"/>
              </a:lnSpc>
            </a:pPr>
            <a:r>
              <a:rPr lang="en-US" sz="2000" dirty="0" smtClean="0"/>
              <a:t>EPA just finished the initial screening of 52 active ingredients.</a:t>
            </a:r>
          </a:p>
          <a:p>
            <a:pPr lvl="1">
              <a:lnSpc>
                <a:spcPct val="80000"/>
              </a:lnSpc>
            </a:pPr>
            <a:r>
              <a:rPr lang="en-US" sz="1600" dirty="0" smtClean="0"/>
              <a:t>34 were not judged to be endocrine disruptors</a:t>
            </a:r>
          </a:p>
          <a:p>
            <a:pPr lvl="1">
              <a:lnSpc>
                <a:spcPct val="80000"/>
              </a:lnSpc>
            </a:pPr>
            <a:r>
              <a:rPr lang="en-US" sz="1600" dirty="0" smtClean="0"/>
              <a:t>18 of 18 showed potential effects on the thyroid</a:t>
            </a:r>
          </a:p>
          <a:p>
            <a:pPr lvl="1">
              <a:lnSpc>
                <a:spcPct val="80000"/>
              </a:lnSpc>
            </a:pPr>
            <a:r>
              <a:rPr lang="en-US" sz="1600" dirty="0" smtClean="0"/>
              <a:t>17 of 18 showed potential androgenic effects</a:t>
            </a:r>
          </a:p>
          <a:p>
            <a:pPr lvl="1">
              <a:lnSpc>
                <a:spcPct val="80000"/>
              </a:lnSpc>
            </a:pPr>
            <a:r>
              <a:rPr lang="en-US" sz="1600" dirty="0" smtClean="0"/>
              <a:t>14 of 18 showed potential estrogenic effects</a:t>
            </a:r>
          </a:p>
          <a:p>
            <a:pPr>
              <a:lnSpc>
                <a:spcPct val="80000"/>
              </a:lnSpc>
            </a:pPr>
            <a:r>
              <a:rPr lang="en-US" sz="2000" dirty="0" smtClean="0"/>
              <a:t>EPA will now require additional tests to determine if any of the 18 truly are endocrine disruptors</a:t>
            </a:r>
          </a:p>
          <a:p>
            <a:pPr>
              <a:lnSpc>
                <a:spcPct val="80000"/>
              </a:lnSpc>
            </a:pPr>
            <a:r>
              <a:rPr lang="en-US" sz="2000" dirty="0" smtClean="0">
                <a:hlinkClick r:id="rId4"/>
              </a:rPr>
              <a:t>www2.epa.gov/ingredients-used-pesticide-products/endocrine-disruptor-screening-program-tier-1-assessments</a:t>
            </a:r>
            <a:r>
              <a:rPr lang="en-US" sz="2000" dirty="0" smtClean="0"/>
              <a:t>  </a:t>
            </a:r>
            <a:r>
              <a:rPr lang="en-US" sz="1400" dirty="0" smtClean="0"/>
              <a:t/>
            </a:r>
            <a:br>
              <a:rPr lang="en-US" sz="1400" dirty="0" smtClean="0"/>
            </a:br>
            <a:endParaRPr lang="en-US" sz="1000" dirty="0" smtClean="0"/>
          </a:p>
          <a:p>
            <a:pPr>
              <a:lnSpc>
                <a:spcPct val="80000"/>
              </a:lnSpc>
            </a:pPr>
            <a:r>
              <a:rPr lang="en-US" sz="2000" dirty="0" smtClean="0"/>
              <a:t>Does the dose make the poison?? What about </a:t>
            </a:r>
            <a:r>
              <a:rPr lang="en-US" sz="2000" dirty="0" err="1" smtClean="0"/>
              <a:t>hormesis</a:t>
            </a:r>
            <a:r>
              <a:rPr lang="en-US" sz="2000" dirty="0" smtClean="0"/>
              <a:t>?</a:t>
            </a:r>
            <a:br>
              <a:rPr lang="en-US" sz="2000" dirty="0" smtClean="0"/>
            </a:br>
            <a:endParaRPr lang="en-US" sz="2000" dirty="0" smtClean="0"/>
          </a:p>
          <a:p>
            <a:pPr>
              <a:lnSpc>
                <a:spcPct val="80000"/>
              </a:lnSpc>
            </a:pPr>
            <a:r>
              <a:rPr lang="en-US" sz="2000" dirty="0" smtClean="0">
                <a:hlinkClick r:id="rId5"/>
              </a:rPr>
              <a:t>http://www.belleonline.com/index.htm</a:t>
            </a:r>
            <a:endParaRPr lang="en-US" sz="2000" dirty="0" smtClean="0"/>
          </a:p>
        </p:txBody>
      </p:sp>
      <p:pic>
        <p:nvPicPr>
          <p:cNvPr id="52228" name="Picture 4" descr="Graphic depicting the location of key endocrine system organs in the human bod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381000"/>
            <a:ext cx="2925763"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descr="Hormesis describes harm at ultra-low dos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4038600"/>
            <a:ext cx="2971800"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838200" y="304800"/>
            <a:ext cx="7772400" cy="1143000"/>
          </a:xfrm>
        </p:spPr>
        <p:txBody>
          <a:bodyPr/>
          <a:lstStyle/>
          <a:p>
            <a:pPr>
              <a:defRPr/>
            </a:pPr>
            <a:r>
              <a:rPr lang="en-US" sz="4290" dirty="0" smtClean="0"/>
              <a:t>Which type of gardener are you?</a:t>
            </a:r>
            <a:endParaRPr lang="en-US" sz="4290" dirty="0"/>
          </a:p>
        </p:txBody>
      </p:sp>
      <p:graphicFrame>
        <p:nvGraphicFramePr>
          <p:cNvPr id="4" name="TPChart"/>
          <p:cNvGraphicFramePr>
            <a:graphicFrameLocks noChangeAspect="1"/>
          </p:cNvGraphicFramePr>
          <p:nvPr>
            <p:custDataLst>
              <p:tags r:id="rId3"/>
            </p:custDataLst>
            <p:extLst>
              <p:ext uri="{D42A27DB-BD31-4B8C-83A1-F6EECF244321}">
                <p14:modId xmlns:p14="http://schemas.microsoft.com/office/powerpoint/2010/main" val="2838029866"/>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25711" name="Chart" r:id="rId6" imgW="4572000" imgH="5143584" progId="MSGraph.Chart.8">
                  <p:embed followColorScheme="full"/>
                </p:oleObj>
              </mc:Choice>
              <mc:Fallback>
                <p:oleObj name="Chart" r:id="rId6" imgW="4572000" imgH="5143584" progId="MSGraph.Chart.8">
                  <p:embed followColorScheme="full"/>
                  <p:pic>
                    <p:nvPicPr>
                      <p:cNvPr id="0" name="TPChart"/>
                      <p:cNvPicPr>
                        <a:picLocks noChangeAspect="1" noChangeArrowheads="1"/>
                      </p:cNvPicPr>
                      <p:nvPr/>
                    </p:nvPicPr>
                    <p:blipFill>
                      <a:blip r:embed="rId7"/>
                      <a:srcRect/>
                      <a:stretch>
                        <a:fillRect/>
                      </a:stretch>
                    </p:blipFill>
                    <p:spPr bwMode="auto">
                      <a:xfrm>
                        <a:off x="4508500" y="1651000"/>
                        <a:ext cx="4572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604" name="TPAnswers"/>
          <p:cNvSpPr>
            <a:spLocks noGrp="1"/>
          </p:cNvSpPr>
          <p:nvPr>
            <p:ph type="body" idx="1"/>
            <p:custDataLst>
              <p:tags r:id="rId4"/>
            </p:custDataLst>
          </p:nvPr>
        </p:nvSpPr>
        <p:spPr>
          <a:xfrm>
            <a:off x="990600" y="1600200"/>
            <a:ext cx="4114800" cy="4114800"/>
          </a:xfrm>
        </p:spPr>
        <p:txBody>
          <a:bodyPr/>
          <a:lstStyle/>
          <a:p>
            <a:pPr marL="514350" indent="-514350">
              <a:buFont typeface="Monotype Sorts" pitchFamily="2" charset="2"/>
              <a:buAutoNum type="arabicPeriod"/>
            </a:pPr>
            <a:r>
              <a:rPr lang="en-US" smtClean="0"/>
              <a:t>Black thumb</a:t>
            </a:r>
          </a:p>
          <a:p>
            <a:pPr marL="514350" indent="-514350">
              <a:buFont typeface="Monotype Sorts" pitchFamily="2" charset="2"/>
              <a:buAutoNum type="arabicPeriod"/>
            </a:pPr>
            <a:r>
              <a:rPr lang="en-US" smtClean="0"/>
              <a:t>Novice</a:t>
            </a:r>
          </a:p>
          <a:p>
            <a:pPr marL="514350" indent="-514350">
              <a:buFont typeface="Monotype Sorts" pitchFamily="2" charset="2"/>
              <a:buAutoNum type="arabicPeriod"/>
            </a:pPr>
            <a:r>
              <a:rPr lang="en-US" smtClean="0"/>
              <a:t>Intermediate</a:t>
            </a:r>
          </a:p>
          <a:p>
            <a:pPr marL="514350" indent="-514350">
              <a:buFont typeface="Monotype Sorts" pitchFamily="2" charset="2"/>
              <a:buAutoNum type="arabicPeriod"/>
            </a:pPr>
            <a:r>
              <a:rPr lang="en-US" smtClean="0"/>
              <a:t>Experienced</a:t>
            </a:r>
          </a:p>
          <a:p>
            <a:pPr marL="514350" indent="-514350">
              <a:buFont typeface="Monotype Sorts" pitchFamily="2" charset="2"/>
              <a:buAutoNum type="arabicPeriod"/>
            </a:pPr>
            <a:r>
              <a:rPr lang="en-US" smtClean="0"/>
              <a:t>Greenest thumb</a:t>
            </a: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16277" y="4724400"/>
            <a:ext cx="2557470" cy="2047114"/>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143000" y="457200"/>
            <a:ext cx="7802563" cy="5562600"/>
          </a:xfrm>
        </p:spPr>
        <p:txBody>
          <a:bodyPr/>
          <a:lstStyle/>
          <a:p>
            <a:r>
              <a:rPr lang="en-US" sz="6600" smtClean="0"/>
              <a:t>				 </a:t>
            </a:r>
            <a:br>
              <a:rPr lang="en-US" sz="6600" smtClean="0"/>
            </a:br>
            <a:r>
              <a:rPr lang="en-US" sz="6600" smtClean="0"/>
              <a:t>	</a:t>
            </a:r>
            <a:r>
              <a:rPr lang="en-US" smtClean="0"/>
              <a:t>   		</a:t>
            </a:r>
            <a:r>
              <a:rPr lang="en-US" sz="6600" b="1" smtClean="0"/>
              <a:t>=</a:t>
            </a:r>
            <a:r>
              <a:rPr lang="en-US" sz="6600" smtClean="0"/>
              <a:t> 		X </a:t>
            </a:r>
            <a:br>
              <a:rPr lang="en-US" sz="6600" smtClean="0"/>
            </a:br>
            <a:r>
              <a:rPr lang="en-US" sz="6600" smtClean="0"/>
              <a:t>				</a:t>
            </a:r>
          </a:p>
        </p:txBody>
      </p:sp>
      <p:pic>
        <p:nvPicPr>
          <p:cNvPr id="532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81000"/>
            <a:ext cx="34290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514600"/>
            <a:ext cx="2514600" cy="147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3" name="Picture 5" descr="OttSuncom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3692525"/>
            <a:ext cx="4114800" cy="3165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254" name="Text Box 6"/>
          <p:cNvSpPr txBox="1">
            <a:spLocks noChangeArrowheads="1"/>
          </p:cNvSpPr>
          <p:nvPr/>
        </p:nvSpPr>
        <p:spPr bwMode="auto">
          <a:xfrm>
            <a:off x="990600" y="63246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a:t>No endorsement intended or implied</a:t>
            </a:r>
          </a:p>
        </p:txBody>
      </p:sp>
    </p:spTree>
    <p:custDataLst>
      <p:tags r:id="rId1"/>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sz="4000" smtClean="0"/>
              <a:t>One way to quickly assess the risk?</a:t>
            </a:r>
          </a:p>
        </p:txBody>
      </p:sp>
      <p:sp>
        <p:nvSpPr>
          <p:cNvPr id="54275" name="Rectangle 3"/>
          <p:cNvSpPr>
            <a:spLocks noGrp="1" noChangeArrowheads="1"/>
          </p:cNvSpPr>
          <p:nvPr>
            <p:ph type="body" sz="half" idx="1"/>
          </p:nvPr>
        </p:nvSpPr>
        <p:spPr>
          <a:xfrm>
            <a:off x="1173163" y="1981200"/>
            <a:ext cx="3810000" cy="4343400"/>
          </a:xfrm>
          <a:solidFill>
            <a:srgbClr val="C0C0C0"/>
          </a:solidFill>
        </p:spPr>
        <p:txBody>
          <a:bodyPr/>
          <a:lstStyle/>
          <a:p>
            <a:pPr>
              <a:buFont typeface="Monotype Sorts" pitchFamily="2" charset="2"/>
              <a:buNone/>
            </a:pPr>
            <a:r>
              <a:rPr lang="en-US" sz="4400" smtClean="0">
                <a:solidFill>
                  <a:schemeClr val="accent2"/>
                </a:solidFill>
              </a:rPr>
              <a:t>Signal Words</a:t>
            </a:r>
            <a:endParaRPr lang="en-US" sz="1400" smtClean="0">
              <a:solidFill>
                <a:schemeClr val="accent2"/>
              </a:solidFill>
            </a:endParaRPr>
          </a:p>
          <a:p>
            <a:pPr>
              <a:buFont typeface="Monotype Sorts" pitchFamily="2" charset="2"/>
              <a:buNone/>
            </a:pPr>
            <a:endParaRPr lang="en-US" sz="1600" smtClean="0">
              <a:solidFill>
                <a:srgbClr val="FF3300"/>
              </a:solidFill>
            </a:endParaRPr>
          </a:p>
          <a:p>
            <a:pPr>
              <a:buFont typeface="Monotype Sorts" pitchFamily="2" charset="2"/>
              <a:buNone/>
            </a:pPr>
            <a:r>
              <a:rPr lang="en-US" sz="3200" smtClean="0">
                <a:solidFill>
                  <a:srgbClr val="FF3300"/>
                </a:solidFill>
              </a:rPr>
              <a:t>Danger</a:t>
            </a:r>
            <a:endParaRPr lang="en-US" sz="3200" smtClean="0">
              <a:solidFill>
                <a:schemeClr val="accent2"/>
              </a:solidFill>
            </a:endParaRPr>
          </a:p>
          <a:p>
            <a:pPr>
              <a:buFont typeface="Monotype Sorts" pitchFamily="2" charset="2"/>
              <a:buNone/>
            </a:pPr>
            <a:endParaRPr lang="en-US" sz="3200" smtClean="0">
              <a:solidFill>
                <a:schemeClr val="accent2"/>
              </a:solidFill>
            </a:endParaRPr>
          </a:p>
          <a:p>
            <a:pPr>
              <a:buFont typeface="Monotype Sorts" pitchFamily="2" charset="2"/>
              <a:buNone/>
            </a:pPr>
            <a:r>
              <a:rPr lang="en-US" sz="3200" smtClean="0">
                <a:solidFill>
                  <a:srgbClr val="FFFF00"/>
                </a:solidFill>
              </a:rPr>
              <a:t>Warning</a:t>
            </a:r>
          </a:p>
          <a:p>
            <a:pPr>
              <a:buFont typeface="Monotype Sorts" pitchFamily="2" charset="2"/>
              <a:buNone/>
            </a:pPr>
            <a:endParaRPr lang="en-US" sz="3200" smtClean="0">
              <a:solidFill>
                <a:schemeClr val="accent2"/>
              </a:solidFill>
            </a:endParaRPr>
          </a:p>
          <a:p>
            <a:pPr>
              <a:buFont typeface="Monotype Sorts" pitchFamily="2" charset="2"/>
              <a:buNone/>
            </a:pPr>
            <a:r>
              <a:rPr lang="en-US" sz="3200" smtClean="0">
                <a:solidFill>
                  <a:srgbClr val="006600"/>
                </a:solidFill>
              </a:rPr>
              <a:t>Caution</a:t>
            </a:r>
          </a:p>
        </p:txBody>
      </p:sp>
      <p:sp>
        <p:nvSpPr>
          <p:cNvPr id="54276" name="Rectangle 4"/>
          <p:cNvSpPr>
            <a:spLocks noChangeArrowheads="1"/>
          </p:cNvSpPr>
          <p:nvPr/>
        </p:nvSpPr>
        <p:spPr bwMode="auto">
          <a:xfrm>
            <a:off x="3657600" y="2895600"/>
            <a:ext cx="838200" cy="32766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a:p>
        </p:txBody>
      </p:sp>
      <p:sp>
        <p:nvSpPr>
          <p:cNvPr id="54277" name="Line 5"/>
          <p:cNvSpPr>
            <a:spLocks noChangeShapeType="1"/>
          </p:cNvSpPr>
          <p:nvPr/>
        </p:nvSpPr>
        <p:spPr bwMode="auto">
          <a:xfrm flipV="1">
            <a:off x="4876800" y="2971800"/>
            <a:ext cx="0" cy="3124200"/>
          </a:xfrm>
          <a:prstGeom prst="line">
            <a:avLst/>
          </a:prstGeom>
          <a:noFill/>
          <a:ln w="88900">
            <a:solidFill>
              <a:srgbClr val="FF33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4278" name="Group 6"/>
          <p:cNvGrpSpPr>
            <a:grpSpLocks/>
          </p:cNvGrpSpPr>
          <p:nvPr/>
        </p:nvGrpSpPr>
        <p:grpSpPr bwMode="auto">
          <a:xfrm>
            <a:off x="4953000" y="4038600"/>
            <a:ext cx="2306638" cy="2590800"/>
            <a:chOff x="3216" y="2448"/>
            <a:chExt cx="1200" cy="1348"/>
          </a:xfrm>
        </p:grpSpPr>
        <p:pic>
          <p:nvPicPr>
            <p:cNvPr id="5428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2" y="2448"/>
              <a:ext cx="954" cy="1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83"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6" y="3552"/>
              <a:ext cx="1200" cy="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27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1447800"/>
            <a:ext cx="2278063" cy="237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80" name="Picture 10" descr="ba971066b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3225800"/>
            <a:ext cx="21336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1" name="Text Box 11"/>
          <p:cNvSpPr txBox="1">
            <a:spLocks noChangeArrowheads="1"/>
          </p:cNvSpPr>
          <p:nvPr/>
        </p:nvSpPr>
        <p:spPr bwMode="auto">
          <a:xfrm>
            <a:off x="5867400" y="64008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a:t>No endorsement intended or implied</a:t>
            </a:r>
          </a:p>
        </p:txBody>
      </p:sp>
    </p:spTree>
    <p:custDataLst>
      <p:tags r:id="rId1"/>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PQuestion"/>
          <p:cNvSpPr>
            <a:spLocks noGrp="1" noChangeArrowheads="1"/>
          </p:cNvSpPr>
          <p:nvPr>
            <p:ph type="title"/>
          </p:nvPr>
        </p:nvSpPr>
        <p:spPr>
          <a:xfrm>
            <a:off x="990600" y="304800"/>
            <a:ext cx="7772400" cy="1143000"/>
          </a:xfrm>
        </p:spPr>
        <p:txBody>
          <a:bodyPr/>
          <a:lstStyle/>
          <a:p>
            <a:r>
              <a:rPr lang="en-US" sz="3200" smtClean="0"/>
              <a:t>Please choose the two pesticide formulation types with the lowest exposure potential</a:t>
            </a:r>
          </a:p>
        </p:txBody>
      </p:sp>
      <p:graphicFrame>
        <p:nvGraphicFramePr>
          <p:cNvPr id="523268" name="TPChart"/>
          <p:cNvGraphicFramePr>
            <a:graphicFrameLocks noChangeAspect="1"/>
          </p:cNvGraphicFramePr>
          <p:nvPr>
            <p:custDataLst>
              <p:tags r:id="rId3"/>
            </p:custDataLst>
            <p:extLst>
              <p:ext uri="{D42A27DB-BD31-4B8C-83A1-F6EECF244321}">
                <p14:modId xmlns:p14="http://schemas.microsoft.com/office/powerpoint/2010/main" val="4185783494"/>
              </p:ext>
            </p:extLst>
          </p:nvPr>
        </p:nvGraphicFramePr>
        <p:xfrm>
          <a:off x="4217988" y="4419600"/>
          <a:ext cx="2303462" cy="2590800"/>
        </p:xfrm>
        <a:graphic>
          <a:graphicData uri="http://schemas.openxmlformats.org/presentationml/2006/ole">
            <mc:AlternateContent xmlns:mc="http://schemas.openxmlformats.org/markup-compatibility/2006">
              <mc:Choice xmlns:v="urn:schemas-microsoft-com:vml" Requires="v">
                <p:oleObj spid="_x0000_s55409" name="Chart" r:id="rId6" imgW="4572000" imgH="5143584" progId="MSGraph.Chart.8">
                  <p:embed followColorScheme="full"/>
                </p:oleObj>
              </mc:Choice>
              <mc:Fallback>
                <p:oleObj name="Chart" r:id="rId6" imgW="4572000" imgH="5143584" progId="MSGraph.Chart.8">
                  <p:embed followColorScheme="full"/>
                  <p:pic>
                    <p:nvPicPr>
                      <p:cNvPr id="0" name="TPChart"/>
                      <p:cNvPicPr>
                        <a:picLocks noChangeAspect="1" noChangeArrowheads="1"/>
                      </p:cNvPicPr>
                      <p:nvPr/>
                    </p:nvPicPr>
                    <p:blipFill>
                      <a:blip r:embed="rId7"/>
                      <a:srcRect/>
                      <a:stretch>
                        <a:fillRect/>
                      </a:stretch>
                    </p:blipFill>
                    <p:spPr bwMode="auto">
                      <a:xfrm>
                        <a:off x="4217988" y="4419600"/>
                        <a:ext cx="2303462" cy="259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5301" name="TextBox 1"/>
          <p:cNvSpPr txBox="1">
            <a:spLocks noChangeArrowheads="1"/>
          </p:cNvSpPr>
          <p:nvPr/>
        </p:nvSpPr>
        <p:spPr bwMode="auto">
          <a:xfrm>
            <a:off x="1066800" y="15240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b="1"/>
              <a:t>Formulation Type</a:t>
            </a:r>
          </a:p>
        </p:txBody>
      </p:sp>
      <p:sp>
        <p:nvSpPr>
          <p:cNvPr id="55302" name="TextBox 2"/>
          <p:cNvSpPr txBox="1">
            <a:spLocks noChangeArrowheads="1"/>
          </p:cNvSpPr>
          <p:nvPr/>
        </p:nvSpPr>
        <p:spPr bwMode="auto">
          <a:xfrm>
            <a:off x="4953000" y="1524000"/>
            <a:ext cx="373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b="1"/>
              <a:t>Percent Active Ingredient</a:t>
            </a:r>
          </a:p>
        </p:txBody>
      </p:sp>
      <p:sp>
        <p:nvSpPr>
          <p:cNvPr id="55300" name="TPAnswers"/>
          <p:cNvSpPr>
            <a:spLocks noGrp="1" noChangeArrowheads="1"/>
          </p:cNvSpPr>
          <p:nvPr>
            <p:ph type="body" idx="1"/>
            <p:custDataLst>
              <p:tags r:id="rId4"/>
            </p:custDataLst>
          </p:nvPr>
        </p:nvSpPr>
        <p:spPr>
          <a:xfrm>
            <a:off x="990600" y="2057400"/>
            <a:ext cx="7924800" cy="2667000"/>
          </a:xfrm>
        </p:spPr>
        <p:txBody>
          <a:bodyPr>
            <a:noAutofit/>
          </a:bodyPr>
          <a:lstStyle/>
          <a:p>
            <a:pPr marL="609600" indent="-609600">
              <a:spcAft>
                <a:spcPts val="0"/>
              </a:spcAft>
              <a:buFont typeface="Monotype Sorts" pitchFamily="2" charset="2"/>
              <a:buAutoNum type="arabicPeriod"/>
            </a:pPr>
            <a:r>
              <a:rPr lang="en-US" sz="2400" smtClean="0"/>
              <a:t>Granular					3 - 15%</a:t>
            </a:r>
          </a:p>
          <a:p>
            <a:pPr marL="609600" indent="-609600">
              <a:spcAft>
                <a:spcPts val="0"/>
              </a:spcAft>
              <a:buFont typeface="Monotype Sorts" pitchFamily="2" charset="2"/>
              <a:buAutoNum type="arabicPeriod"/>
            </a:pPr>
            <a:r>
              <a:rPr lang="en-US" sz="2400" smtClean="0"/>
              <a:t>Ready to Use Baits, Gels or Liquids	1 - 15%</a:t>
            </a:r>
          </a:p>
          <a:p>
            <a:pPr marL="609600" indent="-609600">
              <a:spcAft>
                <a:spcPts val="0"/>
              </a:spcAft>
              <a:buFont typeface="Monotype Sorts" pitchFamily="2" charset="2"/>
              <a:buAutoNum type="arabicPeriod"/>
            </a:pPr>
            <a:r>
              <a:rPr lang="en-US" sz="2400" smtClean="0"/>
              <a:t>Dust					5 - 10%</a:t>
            </a:r>
          </a:p>
          <a:p>
            <a:pPr marL="609600" indent="-609600">
              <a:spcAft>
                <a:spcPts val="0"/>
              </a:spcAft>
              <a:buFont typeface="Monotype Sorts" pitchFamily="2" charset="2"/>
              <a:buAutoNum type="arabicPeriod"/>
            </a:pPr>
            <a:r>
              <a:rPr lang="en-US" sz="2400" smtClean="0"/>
              <a:t>Aerosol					1 -   5%</a:t>
            </a:r>
          </a:p>
          <a:p>
            <a:pPr marL="609600" indent="-609600">
              <a:spcAft>
                <a:spcPts val="0"/>
              </a:spcAft>
              <a:buFont typeface="Monotype Sorts" pitchFamily="2" charset="2"/>
              <a:buAutoNum type="arabicPeriod"/>
            </a:pPr>
            <a:r>
              <a:rPr lang="en-US" sz="2400" smtClean="0"/>
              <a:t>Wettable Powder			50 - 85%</a:t>
            </a:r>
          </a:p>
          <a:p>
            <a:pPr marL="609600" indent="-609600">
              <a:spcAft>
                <a:spcPts val="0"/>
              </a:spcAft>
              <a:buFont typeface="Monotype Sorts" pitchFamily="2" charset="2"/>
              <a:buAutoNum type="arabicPeriod"/>
            </a:pPr>
            <a:r>
              <a:rPr lang="en-US" sz="2400" smtClean="0"/>
              <a:t>Liquid Concentrate			40 - 90%</a:t>
            </a: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8366" y="5105400"/>
            <a:ext cx="2721634" cy="1580089"/>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3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2326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sz="4000" smtClean="0"/>
              <a:t>Reduce exposure by using targeted materials</a:t>
            </a:r>
          </a:p>
        </p:txBody>
      </p:sp>
      <p:sp>
        <p:nvSpPr>
          <p:cNvPr id="56323" name="Rectangle 3"/>
          <p:cNvSpPr>
            <a:spLocks noGrp="1" noChangeArrowheads="1"/>
          </p:cNvSpPr>
          <p:nvPr>
            <p:ph type="body" idx="1"/>
          </p:nvPr>
        </p:nvSpPr>
        <p:spPr>
          <a:xfrm>
            <a:off x="1173163" y="1981200"/>
            <a:ext cx="3627437" cy="4114800"/>
          </a:xfrm>
          <a:solidFill>
            <a:srgbClr val="C0C0C0"/>
          </a:solidFill>
        </p:spPr>
        <p:txBody>
          <a:bodyPr/>
          <a:lstStyle/>
          <a:p>
            <a:r>
              <a:rPr lang="en-US" sz="2800" smtClean="0">
                <a:solidFill>
                  <a:srgbClr val="006600"/>
                </a:solidFill>
              </a:rPr>
              <a:t>Enclosed baits &amp; gels</a:t>
            </a:r>
            <a:r>
              <a:rPr lang="en-US" sz="2800" smtClean="0"/>
              <a:t/>
            </a:r>
            <a:br>
              <a:rPr lang="en-US" sz="2800" smtClean="0"/>
            </a:br>
            <a:r>
              <a:rPr lang="en-US" sz="2800" smtClean="0"/>
              <a:t/>
            </a:r>
            <a:br>
              <a:rPr lang="en-US" sz="2800" smtClean="0"/>
            </a:br>
            <a:endParaRPr lang="en-US" sz="2800" smtClean="0"/>
          </a:p>
          <a:p>
            <a:r>
              <a:rPr lang="en-US" sz="2800" smtClean="0">
                <a:solidFill>
                  <a:srgbClr val="FFFF00"/>
                </a:solidFill>
              </a:rPr>
              <a:t>Spot treatments</a:t>
            </a:r>
            <a:r>
              <a:rPr lang="en-US" sz="2800" smtClean="0"/>
              <a:t/>
            </a:r>
            <a:br>
              <a:rPr lang="en-US" sz="2800" smtClean="0"/>
            </a:br>
            <a:r>
              <a:rPr lang="en-US" sz="2800" smtClean="0"/>
              <a:t/>
            </a:r>
            <a:br>
              <a:rPr lang="en-US" sz="2800" smtClean="0"/>
            </a:br>
            <a:endParaRPr lang="en-US" sz="2800" smtClean="0"/>
          </a:p>
          <a:p>
            <a:r>
              <a:rPr lang="en-US" sz="2800" smtClean="0">
                <a:solidFill>
                  <a:srgbClr val="FF3300"/>
                </a:solidFill>
              </a:rPr>
              <a:t>Broadcast treatments</a:t>
            </a:r>
          </a:p>
          <a:p>
            <a:endParaRPr lang="en-US" sz="2800" smtClean="0"/>
          </a:p>
        </p:txBody>
      </p:sp>
      <p:sp>
        <p:nvSpPr>
          <p:cNvPr id="56324" name="Text Box 4"/>
          <p:cNvSpPr txBox="1">
            <a:spLocks noChangeArrowheads="1"/>
          </p:cNvSpPr>
          <p:nvPr/>
        </p:nvSpPr>
        <p:spPr bwMode="auto">
          <a:xfrm>
            <a:off x="4648200" y="1876425"/>
            <a:ext cx="3505200" cy="441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4400">
                <a:latin typeface="Arial" charset="0"/>
                <a:cs typeface="Arial" charset="0"/>
              </a:rPr>
              <a:t>Best</a:t>
            </a:r>
          </a:p>
          <a:p>
            <a:pPr algn="ctr">
              <a:spcBef>
                <a:spcPct val="50000"/>
              </a:spcBef>
            </a:pPr>
            <a:endParaRPr lang="en-US" sz="4400">
              <a:latin typeface="Arial" charset="0"/>
              <a:cs typeface="Arial" charset="0"/>
            </a:endParaRPr>
          </a:p>
          <a:p>
            <a:pPr algn="ctr">
              <a:spcBef>
                <a:spcPct val="50000"/>
              </a:spcBef>
            </a:pPr>
            <a:endParaRPr lang="en-US"/>
          </a:p>
          <a:p>
            <a:pPr algn="ctr">
              <a:spcBef>
                <a:spcPct val="50000"/>
              </a:spcBef>
            </a:pPr>
            <a:endParaRPr lang="en-US"/>
          </a:p>
          <a:p>
            <a:pPr algn="ctr">
              <a:spcBef>
                <a:spcPct val="50000"/>
              </a:spcBef>
            </a:pPr>
            <a:endParaRPr lang="en-US"/>
          </a:p>
          <a:p>
            <a:pPr algn="ctr">
              <a:spcBef>
                <a:spcPct val="50000"/>
              </a:spcBef>
            </a:pPr>
            <a:r>
              <a:rPr lang="en-US" sz="4400">
                <a:latin typeface="Arial" charset="0"/>
                <a:cs typeface="Arial" charset="0"/>
              </a:rPr>
              <a:t>Worst</a:t>
            </a:r>
          </a:p>
        </p:txBody>
      </p:sp>
      <p:sp>
        <p:nvSpPr>
          <p:cNvPr id="56325" name="Line 5"/>
          <p:cNvSpPr>
            <a:spLocks noChangeShapeType="1"/>
          </p:cNvSpPr>
          <p:nvPr/>
        </p:nvSpPr>
        <p:spPr bwMode="auto">
          <a:xfrm>
            <a:off x="6400800" y="2819400"/>
            <a:ext cx="0" cy="2895600"/>
          </a:xfrm>
          <a:prstGeom prst="line">
            <a:avLst/>
          </a:prstGeom>
          <a:noFill/>
          <a:ln w="1270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ustDataLst>
      <p:tags r:id="rId1"/>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TPQuestion"/>
          <p:cNvSpPr>
            <a:spLocks noGrp="1" noChangeArrowheads="1"/>
          </p:cNvSpPr>
          <p:nvPr>
            <p:ph type="title"/>
          </p:nvPr>
        </p:nvSpPr>
        <p:spPr>
          <a:xfrm>
            <a:off x="533400" y="274638"/>
            <a:ext cx="8382000" cy="639762"/>
          </a:xfrm>
        </p:spPr>
        <p:txBody>
          <a:bodyPr/>
          <a:lstStyle/>
          <a:p>
            <a:r>
              <a:rPr lang="en-US" sz="3200" smtClean="0"/>
              <a:t>Which product do you think is the better choice?</a:t>
            </a:r>
          </a:p>
        </p:txBody>
      </p:sp>
      <p:graphicFrame>
        <p:nvGraphicFramePr>
          <p:cNvPr id="465924" name="TPChart"/>
          <p:cNvGraphicFramePr>
            <a:graphicFrameLocks noChangeAspect="1"/>
          </p:cNvGraphicFramePr>
          <p:nvPr>
            <p:custDataLst>
              <p:tags r:id="rId3"/>
            </p:custDataLst>
            <p:extLst>
              <p:ext uri="{D42A27DB-BD31-4B8C-83A1-F6EECF244321}">
                <p14:modId xmlns:p14="http://schemas.microsoft.com/office/powerpoint/2010/main" val="924806765"/>
              </p:ext>
            </p:extLst>
          </p:nvPr>
        </p:nvGraphicFramePr>
        <p:xfrm>
          <a:off x="6224588" y="3581400"/>
          <a:ext cx="2855912" cy="3213100"/>
        </p:xfrm>
        <a:graphic>
          <a:graphicData uri="http://schemas.openxmlformats.org/presentationml/2006/ole">
            <mc:AlternateContent xmlns:mc="http://schemas.openxmlformats.org/markup-compatibility/2006">
              <mc:Choice xmlns:v="urn:schemas-microsoft-com:vml" Requires="v">
                <p:oleObj spid="_x0000_s57462" name="Chart" r:id="rId6" imgW="4572000" imgH="5143584" progId="MSGraph.Chart.8">
                  <p:embed followColorScheme="full"/>
                </p:oleObj>
              </mc:Choice>
              <mc:Fallback>
                <p:oleObj name="Chart" r:id="rId6" imgW="4572000" imgH="5143584" progId="MSGraph.Chart.8">
                  <p:embed followColorScheme="full"/>
                  <p:pic>
                    <p:nvPicPr>
                      <p:cNvPr id="0" name="TPChart"/>
                      <p:cNvPicPr>
                        <a:picLocks noChangeAspect="1" noChangeArrowheads="1"/>
                      </p:cNvPicPr>
                      <p:nvPr/>
                    </p:nvPicPr>
                    <p:blipFill>
                      <a:blip r:embed="rId7"/>
                      <a:srcRect/>
                      <a:stretch>
                        <a:fillRect/>
                      </a:stretch>
                    </p:blipFill>
                    <p:spPr bwMode="auto">
                      <a:xfrm>
                        <a:off x="6224588" y="3581400"/>
                        <a:ext cx="2855912" cy="3213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7348" name="TPAnswers"/>
          <p:cNvSpPr>
            <a:spLocks noGrp="1" noChangeArrowheads="1"/>
          </p:cNvSpPr>
          <p:nvPr>
            <p:ph type="body" idx="1"/>
            <p:custDataLst>
              <p:tags r:id="rId4"/>
            </p:custDataLst>
          </p:nvPr>
        </p:nvSpPr>
        <p:spPr>
          <a:xfrm>
            <a:off x="457200" y="1219200"/>
            <a:ext cx="1371600" cy="5334000"/>
          </a:xfrm>
        </p:spPr>
        <p:txBody>
          <a:bodyPr/>
          <a:lstStyle/>
          <a:p>
            <a:pPr marL="609600" indent="-609600">
              <a:buFont typeface="Monotype Sorts" pitchFamily="2" charset="2"/>
              <a:buAutoNum type="arabicPeriod"/>
            </a:pPr>
            <a:r>
              <a:rPr lang="en-US" smtClean="0"/>
              <a:t>A</a:t>
            </a:r>
            <a:br>
              <a:rPr lang="en-US" smtClean="0"/>
            </a:br>
            <a:r>
              <a:rPr lang="en-US" smtClean="0"/>
              <a:t/>
            </a:r>
            <a:br>
              <a:rPr lang="en-US" smtClean="0"/>
            </a:br>
            <a:endParaRPr lang="en-US" smtClean="0"/>
          </a:p>
          <a:p>
            <a:pPr marL="609600" indent="-609600">
              <a:buFont typeface="Monotype Sorts" pitchFamily="2" charset="2"/>
              <a:buAutoNum type="arabicPeriod"/>
            </a:pPr>
            <a:r>
              <a:rPr lang="en-US" smtClean="0"/>
              <a:t>B</a:t>
            </a:r>
            <a:br>
              <a:rPr lang="en-US" smtClean="0"/>
            </a:br>
            <a:r>
              <a:rPr lang="en-US" smtClean="0"/>
              <a:t/>
            </a:r>
            <a:br>
              <a:rPr lang="en-US" smtClean="0"/>
            </a:br>
            <a:endParaRPr lang="en-US" smtClean="0"/>
          </a:p>
          <a:p>
            <a:pPr marL="609600" indent="-609600">
              <a:buFont typeface="Monotype Sorts" pitchFamily="2" charset="2"/>
              <a:buAutoNum type="arabicPeriod"/>
            </a:pPr>
            <a:r>
              <a:rPr lang="en-US" smtClean="0"/>
              <a:t>C</a:t>
            </a:r>
            <a:br>
              <a:rPr lang="en-US" smtClean="0"/>
            </a:br>
            <a:r>
              <a:rPr lang="en-US" smtClean="0"/>
              <a:t/>
            </a:r>
            <a:br>
              <a:rPr lang="en-US" smtClean="0"/>
            </a:br>
            <a:endParaRPr lang="en-US" smtClean="0"/>
          </a:p>
          <a:p>
            <a:pPr marL="609600" indent="-609600">
              <a:buFont typeface="Monotype Sorts" pitchFamily="2" charset="2"/>
              <a:buAutoNum type="arabicPeriod"/>
            </a:pPr>
            <a:r>
              <a:rPr lang="en-US" smtClean="0"/>
              <a:t>D</a:t>
            </a:r>
          </a:p>
        </p:txBody>
      </p:sp>
      <p:pic>
        <p:nvPicPr>
          <p:cNvPr id="57349"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2362200"/>
            <a:ext cx="661988"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50" name="Line 7"/>
          <p:cNvSpPr>
            <a:spLocks noChangeShapeType="1"/>
          </p:cNvSpPr>
          <p:nvPr/>
        </p:nvSpPr>
        <p:spPr bwMode="auto">
          <a:xfrm>
            <a:off x="1600200" y="3048000"/>
            <a:ext cx="1143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7351"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2600" y="990600"/>
            <a:ext cx="1676400" cy="132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52"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57400" y="3810000"/>
            <a:ext cx="5127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53" name="Line 11"/>
          <p:cNvSpPr>
            <a:spLocks noChangeShapeType="1"/>
          </p:cNvSpPr>
          <p:nvPr/>
        </p:nvSpPr>
        <p:spPr bwMode="auto">
          <a:xfrm>
            <a:off x="1524000" y="6248400"/>
            <a:ext cx="1828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4" name="Text Box 12"/>
          <p:cNvSpPr txBox="1">
            <a:spLocks noChangeArrowheads="1"/>
          </p:cNvSpPr>
          <p:nvPr/>
        </p:nvSpPr>
        <p:spPr bwMode="auto">
          <a:xfrm>
            <a:off x="5867400" y="23622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a:t>No endorsement intended or implied</a:t>
            </a:r>
          </a:p>
        </p:txBody>
      </p:sp>
      <p:pic>
        <p:nvPicPr>
          <p:cNvPr id="57355" name="Picture 13" descr="GL80701"/>
          <p:cNvPicPr>
            <a:picLocks noChangeAspect="1" noChangeArrowheads="1"/>
          </p:cNvPicPr>
          <p:nvPr/>
        </p:nvPicPr>
        <p:blipFill>
          <a:blip r:embed="rId11">
            <a:extLst>
              <a:ext uri="{28A0092B-C50C-407E-A947-70E740481C1C}">
                <a14:useLocalDpi xmlns:a14="http://schemas.microsoft.com/office/drawing/2010/main" val="0"/>
              </a:ext>
            </a:extLst>
          </a:blip>
          <a:srcRect l="19200" r="20000"/>
          <a:stretch>
            <a:fillRect/>
          </a:stretch>
        </p:blipFill>
        <p:spPr bwMode="auto">
          <a:xfrm>
            <a:off x="3657600" y="4572000"/>
            <a:ext cx="13890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659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659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smtClean="0"/>
              <a:t>How is risk reduced?- PPE</a:t>
            </a:r>
          </a:p>
        </p:txBody>
      </p:sp>
      <p:pic>
        <p:nvPicPr>
          <p:cNvPr id="58371" name="Picture 1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447800"/>
            <a:ext cx="4419600" cy="267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2" name="Picture 10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2438400"/>
            <a:ext cx="2171700"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990600" y="457200"/>
            <a:ext cx="8077200" cy="1143000"/>
          </a:xfrm>
        </p:spPr>
        <p:txBody>
          <a:bodyPr>
            <a:normAutofit fontScale="90000"/>
          </a:bodyPr>
          <a:lstStyle/>
          <a:p>
            <a:pPr>
              <a:defRPr/>
            </a:pPr>
            <a:r>
              <a:rPr lang="en-US" sz="5400" dirty="0" smtClean="0"/>
              <a:t>What are some “environmental” risks?</a:t>
            </a:r>
          </a:p>
        </p:txBody>
      </p:sp>
      <p:sp>
        <p:nvSpPr>
          <p:cNvPr id="59395" name="Rectangle 3"/>
          <p:cNvSpPr>
            <a:spLocks noGrp="1" noChangeArrowheads="1"/>
          </p:cNvSpPr>
          <p:nvPr>
            <p:ph type="body" idx="1"/>
          </p:nvPr>
        </p:nvSpPr>
        <p:spPr>
          <a:xfrm>
            <a:off x="1143000" y="2209800"/>
            <a:ext cx="4800600" cy="4114800"/>
          </a:xfrm>
        </p:spPr>
        <p:txBody>
          <a:bodyPr/>
          <a:lstStyle/>
          <a:p>
            <a:pPr>
              <a:lnSpc>
                <a:spcPct val="90000"/>
              </a:lnSpc>
            </a:pPr>
            <a:r>
              <a:rPr lang="en-US" sz="3600" smtClean="0"/>
              <a:t>Wildlife effects</a:t>
            </a:r>
            <a:br>
              <a:rPr lang="en-US" sz="3600" smtClean="0"/>
            </a:br>
            <a:r>
              <a:rPr lang="en-US" sz="3600" smtClean="0"/>
              <a:t/>
            </a:r>
            <a:br>
              <a:rPr lang="en-US" sz="3600" smtClean="0"/>
            </a:br>
            <a:r>
              <a:rPr lang="en-US" sz="3600" smtClean="0"/>
              <a:t/>
            </a:r>
            <a:br>
              <a:rPr lang="en-US" sz="3600" smtClean="0"/>
            </a:br>
            <a:r>
              <a:rPr lang="en-US" sz="3600" smtClean="0"/>
              <a:t/>
            </a:r>
            <a:br>
              <a:rPr lang="en-US" sz="3600" smtClean="0"/>
            </a:br>
            <a:r>
              <a:rPr lang="en-US" sz="3600" smtClean="0"/>
              <a:t> </a:t>
            </a:r>
          </a:p>
          <a:p>
            <a:pPr>
              <a:lnSpc>
                <a:spcPct val="90000"/>
              </a:lnSpc>
            </a:pPr>
            <a:r>
              <a:rPr lang="en-US" sz="3600" smtClean="0"/>
              <a:t>Residues on food</a:t>
            </a:r>
          </a:p>
        </p:txBody>
      </p:sp>
      <p:pic>
        <p:nvPicPr>
          <p:cNvPr id="59396" name="Picture 5" descr="fish%20k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981200"/>
            <a:ext cx="2133600"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l="4657" r="3624"/>
          <a:stretch>
            <a:fillRect/>
          </a:stretch>
        </p:blipFill>
        <p:spPr bwMode="auto">
          <a:xfrm>
            <a:off x="5511800" y="3886200"/>
            <a:ext cx="1731963" cy="239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smtClean="0"/>
              <a:t>Remember “Silent Spring”</a:t>
            </a:r>
          </a:p>
        </p:txBody>
      </p:sp>
      <p:pic>
        <p:nvPicPr>
          <p:cNvPr id="60419" name="Picture 3" descr="bird_wo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524000"/>
            <a:ext cx="5521325" cy="4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4" descr="silentspr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533400"/>
            <a:ext cx="1244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Text Box 5"/>
          <p:cNvSpPr txBox="1">
            <a:spLocks noChangeArrowheads="1"/>
          </p:cNvSpPr>
          <p:nvPr/>
        </p:nvSpPr>
        <p:spPr bwMode="auto">
          <a:xfrm>
            <a:off x="1066800" y="6035675"/>
            <a:ext cx="70993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*Biomagnification of chlorinated hydrocarbons like DDT or Dieldrin was a problem in the 60’s &amp; 70’s</a:t>
            </a:r>
          </a:p>
        </p:txBody>
      </p:sp>
      <p:pic>
        <p:nvPicPr>
          <p:cNvPr id="6042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35738" y="3352800"/>
            <a:ext cx="2608262"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smtClean="0"/>
              <a:t>Today’s wildlife concerns</a:t>
            </a:r>
          </a:p>
        </p:txBody>
      </p:sp>
      <p:sp>
        <p:nvSpPr>
          <p:cNvPr id="61443" name="Content Placeholder 2"/>
          <p:cNvSpPr>
            <a:spLocks noGrp="1"/>
          </p:cNvSpPr>
          <p:nvPr>
            <p:ph idx="1"/>
          </p:nvPr>
        </p:nvSpPr>
        <p:spPr>
          <a:xfrm>
            <a:off x="1173163" y="1676400"/>
            <a:ext cx="4008437" cy="4572000"/>
          </a:xfrm>
        </p:spPr>
        <p:txBody>
          <a:bodyPr/>
          <a:lstStyle/>
          <a:p>
            <a:r>
              <a:rPr lang="en-US" dirty="0" err="1" smtClean="0"/>
              <a:t>Biomagnification</a:t>
            </a:r>
            <a:r>
              <a:rPr lang="en-US" dirty="0" smtClean="0"/>
              <a:t> is not a big issue any more</a:t>
            </a:r>
          </a:p>
          <a:p>
            <a:pPr lvl="1"/>
            <a:r>
              <a:rPr lang="en-US" dirty="0" smtClean="0"/>
              <a:t>the old extremely persistent products were cancelled</a:t>
            </a:r>
            <a:br>
              <a:rPr lang="en-US" dirty="0" smtClean="0"/>
            </a:br>
            <a:endParaRPr lang="en-US" dirty="0" smtClean="0"/>
          </a:p>
          <a:p>
            <a:r>
              <a:rPr lang="en-US" dirty="0" smtClean="0"/>
              <a:t>Pollinators are now a focus area</a:t>
            </a:r>
          </a:p>
        </p:txBody>
      </p:sp>
      <p:sp>
        <p:nvSpPr>
          <p:cNvPr id="61445" name="TextBox 3"/>
          <p:cNvSpPr txBox="1">
            <a:spLocks noChangeArrowheads="1"/>
          </p:cNvSpPr>
          <p:nvPr/>
        </p:nvSpPr>
        <p:spPr bwMode="auto">
          <a:xfrm>
            <a:off x="5334000" y="5910263"/>
            <a:ext cx="3657599"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dirty="0"/>
              <a:t>http://www.beeccdcap.uga.edu/index.html</a:t>
            </a:r>
          </a:p>
        </p:txBody>
      </p:sp>
      <p:pic>
        <p:nvPicPr>
          <p:cNvPr id="191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4806" y="2133599"/>
            <a:ext cx="3793308" cy="3581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dirty="0" smtClean="0"/>
              <a:t>Recent neonicotinoid research</a:t>
            </a:r>
          </a:p>
        </p:txBody>
      </p:sp>
      <p:sp>
        <p:nvSpPr>
          <p:cNvPr id="3" name="Content Placeholder 2"/>
          <p:cNvSpPr>
            <a:spLocks noGrp="1"/>
          </p:cNvSpPr>
          <p:nvPr>
            <p:ph idx="1"/>
          </p:nvPr>
        </p:nvSpPr>
        <p:spPr>
          <a:xfrm>
            <a:off x="914400" y="1981200"/>
            <a:ext cx="5715000" cy="4727575"/>
          </a:xfrm>
        </p:spPr>
        <p:txBody>
          <a:bodyPr>
            <a:normAutofit fontScale="62500" lnSpcReduction="20000"/>
          </a:bodyPr>
          <a:lstStyle/>
          <a:p>
            <a:pPr>
              <a:defRPr/>
            </a:pPr>
            <a:r>
              <a:rPr lang="en-US" dirty="0"/>
              <a:t>The answers are only beginning to emerge, but current research has revealed some </a:t>
            </a:r>
            <a:r>
              <a:rPr lang="en-US" dirty="0" smtClean="0"/>
              <a:t>results</a:t>
            </a:r>
          </a:p>
          <a:p>
            <a:pPr lvl="1">
              <a:defRPr/>
            </a:pPr>
            <a:r>
              <a:rPr lang="en-US" dirty="0" smtClean="0"/>
              <a:t>Mites and viruses appear to be the main causes of hive failure along with the mite controls applied by beekeepers</a:t>
            </a:r>
          </a:p>
          <a:p>
            <a:pPr lvl="2">
              <a:defRPr/>
            </a:pPr>
            <a:r>
              <a:rPr lang="en-US" dirty="0" smtClean="0"/>
              <a:t>Fungicides may exacerbate </a:t>
            </a:r>
            <a:r>
              <a:rPr lang="en-US" dirty="0" err="1" smtClean="0"/>
              <a:t>Nosema</a:t>
            </a:r>
            <a:r>
              <a:rPr lang="en-US" dirty="0" smtClean="0"/>
              <a:t> disease</a:t>
            </a:r>
            <a:r>
              <a:rPr lang="en-US" dirty="0"/>
              <a:t/>
            </a:r>
            <a:br>
              <a:rPr lang="en-US" dirty="0"/>
            </a:br>
            <a:endParaRPr lang="en-US" dirty="0"/>
          </a:p>
          <a:p>
            <a:pPr lvl="1">
              <a:defRPr/>
            </a:pPr>
            <a:r>
              <a:rPr lang="en-US" dirty="0" smtClean="0"/>
              <a:t>Sub-lethal levels of some neonicotinoids effect wild bee density, nesting and colony growth</a:t>
            </a:r>
            <a:r>
              <a:rPr lang="en-US" dirty="0"/>
              <a:t/>
            </a:r>
            <a:br>
              <a:rPr lang="en-US" dirty="0"/>
            </a:br>
            <a:endParaRPr lang="en-US" dirty="0" smtClean="0"/>
          </a:p>
          <a:p>
            <a:pPr lvl="1">
              <a:defRPr/>
            </a:pPr>
            <a:r>
              <a:rPr lang="en-US" dirty="0" err="1" smtClean="0"/>
              <a:t>Varroa</a:t>
            </a:r>
            <a:r>
              <a:rPr lang="en-US" dirty="0" smtClean="0"/>
              <a:t> mite levels have been found higher in honey bees hives exposed to sub-lethal levels of </a:t>
            </a:r>
            <a:r>
              <a:rPr lang="en-US" dirty="0" err="1" smtClean="0"/>
              <a:t>imidacloprid</a:t>
            </a:r>
            <a:r>
              <a:rPr lang="en-US" dirty="0" smtClean="0"/>
              <a:t/>
            </a:r>
            <a:br>
              <a:rPr lang="en-US" dirty="0" smtClean="0"/>
            </a:br>
            <a:endParaRPr lang="en-US" dirty="0" smtClean="0"/>
          </a:p>
          <a:p>
            <a:pPr lvl="1">
              <a:defRPr/>
            </a:pPr>
            <a:r>
              <a:rPr lang="en-US" dirty="0" err="1" smtClean="0"/>
              <a:t>Neonicotinoids</a:t>
            </a:r>
            <a:r>
              <a:rPr lang="en-US" dirty="0" smtClean="0"/>
              <a:t> like this one can be expressed in ornamental plant pollen and nectar at levels much higher than in agricultural uses</a:t>
            </a:r>
          </a:p>
          <a:p>
            <a:pPr lvl="2">
              <a:defRPr/>
            </a:pPr>
            <a:r>
              <a:rPr lang="en-US" dirty="0" smtClean="0"/>
              <a:t>Mostly found at levels that are sub-lethal</a:t>
            </a:r>
            <a:endParaRPr lang="en-US" dirty="0"/>
          </a:p>
        </p:txBody>
      </p:sp>
      <p:sp>
        <p:nvSpPr>
          <p:cNvPr id="62469" name="Text Box 12"/>
          <p:cNvSpPr txBox="1">
            <a:spLocks noChangeArrowheads="1"/>
          </p:cNvSpPr>
          <p:nvPr/>
        </p:nvSpPr>
        <p:spPr bwMode="auto">
          <a:xfrm>
            <a:off x="6286500" y="5943600"/>
            <a:ext cx="28575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dirty="0"/>
              <a:t>No endorsement intended or implied</a:t>
            </a:r>
          </a:p>
        </p:txBody>
      </p:sp>
      <p:cxnSp>
        <p:nvCxnSpPr>
          <p:cNvPr id="62470" name="Straight Arrow Connector 5"/>
          <p:cNvCxnSpPr>
            <a:cxnSpLocks noChangeShapeType="1"/>
          </p:cNvCxnSpPr>
          <p:nvPr/>
        </p:nvCxnSpPr>
        <p:spPr bwMode="auto">
          <a:xfrm flipV="1">
            <a:off x="4533900" y="4953000"/>
            <a:ext cx="2093727" cy="685142"/>
          </a:xfrm>
          <a:prstGeom prst="straightConnector1">
            <a:avLst/>
          </a:prstGeom>
          <a:noFill/>
          <a:ln w="25400" algn="ctr">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 name="Group 3"/>
          <p:cNvGrpSpPr/>
          <p:nvPr/>
        </p:nvGrpSpPr>
        <p:grpSpPr>
          <a:xfrm>
            <a:off x="6627627" y="2590800"/>
            <a:ext cx="2258871" cy="3047342"/>
            <a:chOff x="6627627" y="2590800"/>
            <a:chExt cx="2258871" cy="3047342"/>
          </a:xfrm>
        </p:grpSpPr>
        <p:pic>
          <p:nvPicPr>
            <p:cNvPr id="158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7627" y="2590800"/>
              <a:ext cx="2258871" cy="2976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764079" y="5376532"/>
              <a:ext cx="1828800" cy="261610"/>
            </a:xfrm>
            <a:prstGeom prst="rect">
              <a:avLst/>
            </a:prstGeom>
            <a:noFill/>
          </p:spPr>
          <p:txBody>
            <a:bodyPr wrap="square" rtlCol="0">
              <a:spAutoFit/>
            </a:bodyPr>
            <a:lstStyle/>
            <a:p>
              <a:r>
                <a:rPr lang="en-US" sz="1050" dirty="0">
                  <a:solidFill>
                    <a:schemeClr val="bg1"/>
                  </a:solidFill>
                </a:rPr>
                <a:t>Photo: Matthew Shepherd</a:t>
              </a:r>
            </a:p>
          </p:txBody>
        </p:sp>
      </p:grpSp>
      <p:sp>
        <p:nvSpPr>
          <p:cNvPr id="12" name="TextBox 11"/>
          <p:cNvSpPr txBox="1"/>
          <p:nvPr/>
        </p:nvSpPr>
        <p:spPr>
          <a:xfrm>
            <a:off x="4953000" y="6504801"/>
            <a:ext cx="3962400" cy="276999"/>
          </a:xfrm>
          <a:prstGeom prst="rect">
            <a:avLst/>
          </a:prstGeom>
          <a:noFill/>
        </p:spPr>
        <p:txBody>
          <a:bodyPr wrap="square" rtlCol="0">
            <a:spAutoFit/>
          </a:bodyPr>
          <a:lstStyle/>
          <a:p>
            <a:r>
              <a:rPr lang="en-US" sz="1200" dirty="0"/>
              <a:t>Nature 521, 77–80 (07 May 2015) doi:10.1038/nature14420</a:t>
            </a:r>
          </a:p>
        </p:txBody>
      </p:sp>
      <p:sp>
        <p:nvSpPr>
          <p:cNvPr id="13" name="TextBox 12"/>
          <p:cNvSpPr txBox="1"/>
          <p:nvPr/>
        </p:nvSpPr>
        <p:spPr>
          <a:xfrm>
            <a:off x="1219200" y="6537811"/>
            <a:ext cx="3505200" cy="276999"/>
          </a:xfrm>
          <a:prstGeom prst="rect">
            <a:avLst/>
          </a:prstGeom>
          <a:noFill/>
        </p:spPr>
        <p:txBody>
          <a:bodyPr wrap="square" rtlCol="0">
            <a:spAutoFit/>
          </a:bodyPr>
          <a:lstStyle/>
          <a:p>
            <a:r>
              <a:rPr lang="en-US" sz="1200" dirty="0"/>
              <a:t>March 18, </a:t>
            </a:r>
            <a:r>
              <a:rPr lang="en-US" sz="1200" dirty="0" smtClean="0"/>
              <a:t>2015 DOI</a:t>
            </a:r>
            <a:r>
              <a:rPr lang="en-US" sz="1200" dirty="0"/>
              <a:t>: </a:t>
            </a:r>
            <a:r>
              <a:rPr lang="en-US" sz="1200" dirty="0" smtClean="0"/>
              <a:t>10.1371/journal.pone.0118748</a:t>
            </a:r>
            <a:endParaRPr lang="en-US" dirty="0"/>
          </a:p>
        </p:txBody>
      </p:sp>
    </p:spTree>
    <p:extLst>
      <p:ext uri="{BB962C8B-B14F-4D97-AF65-F5344CB8AC3E}">
        <p14:creationId xmlns:p14="http://schemas.microsoft.com/office/powerpoint/2010/main" val="11669422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IMG_8328"/>
          <p:cNvPicPr>
            <a:picLocks noChangeAspect="1" noChangeArrowheads="1"/>
          </p:cNvPicPr>
          <p:nvPr/>
        </p:nvPicPr>
        <p:blipFill>
          <a:blip r:embed="rId6">
            <a:lum bright="40000" contrast="-40000"/>
            <a:extLst>
              <a:ext uri="{28A0092B-C50C-407E-A947-70E740481C1C}">
                <a14:useLocalDpi xmlns:a14="http://schemas.microsoft.com/office/drawing/2010/main" val="0"/>
              </a:ext>
            </a:extLst>
          </a:blip>
          <a:srcRect/>
          <a:stretch>
            <a:fillRect/>
          </a:stretch>
        </p:blipFill>
        <p:spPr bwMode="auto">
          <a:xfrm>
            <a:off x="0" y="0"/>
            <a:ext cx="9140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PQuestion"/>
          <p:cNvSpPr>
            <a:spLocks noGrp="1" noChangeArrowheads="1"/>
          </p:cNvSpPr>
          <p:nvPr>
            <p:ph type="title"/>
          </p:nvPr>
        </p:nvSpPr>
        <p:spPr>
          <a:xfrm>
            <a:off x="533400" y="457200"/>
            <a:ext cx="7772400" cy="1143000"/>
          </a:xfrm>
        </p:spPr>
        <p:txBody>
          <a:bodyPr/>
          <a:lstStyle/>
          <a:p>
            <a:r>
              <a:rPr lang="en-US" sz="4000" b="1" smtClean="0"/>
              <a:t>Have you ever heard of the Board of Pesticides Control (BPC)?</a:t>
            </a:r>
          </a:p>
        </p:txBody>
      </p:sp>
      <p:graphicFrame>
        <p:nvGraphicFramePr>
          <p:cNvPr id="464900" name="TPChart"/>
          <p:cNvGraphicFramePr>
            <a:graphicFrameLocks noChangeAspect="1"/>
          </p:cNvGraphicFramePr>
          <p:nvPr>
            <p:custDataLst>
              <p:tags r:id="rId3"/>
            </p:custDataLst>
            <p:extLst>
              <p:ext uri="{D42A27DB-BD31-4B8C-83A1-F6EECF244321}">
                <p14:modId xmlns:p14="http://schemas.microsoft.com/office/powerpoint/2010/main" val="2691667564"/>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26738" name="Chart" r:id="rId7" imgW="4572000" imgH="5143584" progId="MSGraph.Chart.8">
                  <p:embed followColorScheme="full"/>
                </p:oleObj>
              </mc:Choice>
              <mc:Fallback>
                <p:oleObj name="Chart" r:id="rId7" imgW="4572000" imgH="5143584" progId="MSGraph.Chart.8">
                  <p:embed followColorScheme="full"/>
                  <p:pic>
                    <p:nvPicPr>
                      <p:cNvPr id="0" name="TPChart"/>
                      <p:cNvPicPr>
                        <a:picLocks noChangeAspect="1" noChangeArrowheads="1"/>
                      </p:cNvPicPr>
                      <p:nvPr/>
                    </p:nvPicPr>
                    <p:blipFill>
                      <a:blip r:embed="rId8"/>
                      <a:srcRect/>
                      <a:stretch>
                        <a:fillRect/>
                      </a:stretch>
                    </p:blipFill>
                    <p:spPr bwMode="auto">
                      <a:xfrm>
                        <a:off x="4508500" y="1651000"/>
                        <a:ext cx="4572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629" name="TPAnswers"/>
          <p:cNvSpPr>
            <a:spLocks noGrp="1" noChangeArrowheads="1"/>
          </p:cNvSpPr>
          <p:nvPr>
            <p:ph type="body" idx="1"/>
            <p:custDataLst>
              <p:tags r:id="rId4"/>
            </p:custDataLst>
          </p:nvPr>
        </p:nvSpPr>
        <p:spPr>
          <a:xfrm>
            <a:off x="457200" y="1981200"/>
            <a:ext cx="4114800" cy="1828800"/>
          </a:xfrm>
        </p:spPr>
        <p:txBody>
          <a:bodyPr/>
          <a:lstStyle/>
          <a:p>
            <a:pPr marL="609600" indent="-609600">
              <a:buFont typeface="Monotype Sorts" pitchFamily="2" charset="2"/>
              <a:buAutoNum type="arabicPeriod"/>
            </a:pPr>
            <a:r>
              <a:rPr lang="en-US" b="1" smtClean="0"/>
              <a:t>Yes</a:t>
            </a:r>
          </a:p>
          <a:p>
            <a:pPr marL="609600" indent="-609600">
              <a:buFont typeface="Monotype Sorts" pitchFamily="2" charset="2"/>
              <a:buAutoNum type="arabicPeriod"/>
            </a:pPr>
            <a:r>
              <a:rPr lang="en-US" b="1" smtClean="0"/>
              <a:t>No</a:t>
            </a:r>
          </a:p>
        </p:txBody>
      </p:sp>
      <p:pic>
        <p:nvPicPr>
          <p:cNvPr id="26630" name="Picture 6" descr="New_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3657600"/>
            <a:ext cx="2790825" cy="282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649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6490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066800" y="457200"/>
            <a:ext cx="7772400" cy="1143000"/>
          </a:xfrm>
        </p:spPr>
        <p:txBody>
          <a:bodyPr/>
          <a:lstStyle/>
          <a:p>
            <a:r>
              <a:rPr lang="en-US" sz="4000" b="1" smtClean="0"/>
              <a:t>Toxicity of Common Organic-Approved Pesticides to Pollinators</a:t>
            </a:r>
          </a:p>
        </p:txBody>
      </p:sp>
      <p:grpSp>
        <p:nvGrpSpPr>
          <p:cNvPr id="63491" name="Group 1"/>
          <p:cNvGrpSpPr>
            <a:grpSpLocks/>
          </p:cNvGrpSpPr>
          <p:nvPr/>
        </p:nvGrpSpPr>
        <p:grpSpPr bwMode="auto">
          <a:xfrm>
            <a:off x="990600" y="1905000"/>
            <a:ext cx="8077200" cy="4816475"/>
            <a:chOff x="914400" y="1905000"/>
            <a:chExt cx="8077200" cy="4816475"/>
          </a:xfrm>
        </p:grpSpPr>
        <p:grpSp>
          <p:nvGrpSpPr>
            <p:cNvPr id="63492" name="Group 3"/>
            <p:cNvGrpSpPr>
              <a:grpSpLocks/>
            </p:cNvGrpSpPr>
            <p:nvPr/>
          </p:nvGrpSpPr>
          <p:grpSpPr bwMode="auto">
            <a:xfrm>
              <a:off x="914400" y="2209800"/>
              <a:ext cx="5029200" cy="4511675"/>
              <a:chOff x="1296" y="1104"/>
              <a:chExt cx="3168" cy="2842"/>
            </a:xfrm>
          </p:grpSpPr>
          <p:pic>
            <p:nvPicPr>
              <p:cNvPr id="6349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 y="1104"/>
                <a:ext cx="3168" cy="2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8" name="Text Box 5"/>
              <p:cNvSpPr txBox="1">
                <a:spLocks noChangeArrowheads="1"/>
              </p:cNvSpPr>
              <p:nvPr/>
            </p:nvSpPr>
            <p:spPr bwMode="auto">
              <a:xfrm>
                <a:off x="1392" y="3792"/>
                <a:ext cx="249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a:latin typeface="Arial" charset="0"/>
                  </a:rPr>
                  <a:t>Eric Mader – The Xerces Society for Invertebrate Conservation</a:t>
                </a:r>
              </a:p>
            </p:txBody>
          </p:sp>
        </p:grpSp>
        <p:sp>
          <p:nvSpPr>
            <p:cNvPr id="63493" name="TextBox 8"/>
            <p:cNvSpPr txBox="1">
              <a:spLocks noChangeArrowheads="1"/>
            </p:cNvSpPr>
            <p:nvPr/>
          </p:nvSpPr>
          <p:spPr bwMode="auto">
            <a:xfrm>
              <a:off x="6324600" y="3105834"/>
              <a:ext cx="2667000" cy="156966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t>Soaps and Oils, only when directly sprayed upon the pollinator</a:t>
              </a:r>
            </a:p>
          </p:txBody>
        </p:sp>
        <p:cxnSp>
          <p:nvCxnSpPr>
            <p:cNvPr id="10" name="Straight Arrow Connector 9"/>
            <p:cNvCxnSpPr/>
            <p:nvPr/>
          </p:nvCxnSpPr>
          <p:spPr>
            <a:xfrm flipH="1">
              <a:off x="5867400" y="3448050"/>
              <a:ext cx="465138"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5867400" y="3276600"/>
              <a:ext cx="465138"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3496" name="TextBox 11"/>
            <p:cNvSpPr txBox="1">
              <a:spLocks noChangeArrowheads="1"/>
            </p:cNvSpPr>
            <p:nvPr/>
          </p:nvSpPr>
          <p:spPr bwMode="auto">
            <a:xfrm>
              <a:off x="914400" y="1905000"/>
              <a:ext cx="4953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a:t>Toxicity of Common Organic-Approved Pesticides to Pollinators</a:t>
              </a:r>
            </a:p>
          </p:txBody>
        </p:sp>
      </p:grpSp>
    </p:spTree>
    <p:custDataLst>
      <p:tags r:id="rId1"/>
    </p:custData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09800"/>
            <a:ext cx="5333999" cy="3916363"/>
          </a:xfrm>
        </p:spPr>
        <p:txBody>
          <a:bodyPr>
            <a:normAutofit/>
          </a:bodyPr>
          <a:lstStyle/>
          <a:p>
            <a:r>
              <a:rPr lang="en-US" dirty="0" smtClean="0"/>
              <a:t>Acute Toxicity and </a:t>
            </a:r>
            <a:r>
              <a:rPr lang="en-US" dirty="0" err="1" smtClean="0"/>
              <a:t>Sublethal</a:t>
            </a:r>
            <a:r>
              <a:rPr lang="en-US" dirty="0" smtClean="0"/>
              <a:t> Effects to Honey Bees</a:t>
            </a:r>
          </a:p>
          <a:p>
            <a:pPr lvl="1"/>
            <a:r>
              <a:rPr lang="en-US" dirty="0" smtClean="0"/>
              <a:t>Andiroba oil, Garlic extract, Eucalyptus oil, Rotenone, Neem oil and Citronella oil applied to adults and fed to larvae</a:t>
            </a:r>
          </a:p>
          <a:p>
            <a:pPr lvl="2"/>
            <a:r>
              <a:rPr lang="en-US" dirty="0" smtClean="0"/>
              <a:t>All but Andiroba oil caused significant mortality to adult bees</a:t>
            </a:r>
          </a:p>
          <a:p>
            <a:pPr lvl="2"/>
            <a:r>
              <a:rPr lang="en-US" dirty="0" smtClean="0"/>
              <a:t>Andiroba, Garlic and Neem caused significant larval mortality</a:t>
            </a:r>
          </a:p>
          <a:p>
            <a:pPr lvl="3"/>
            <a:r>
              <a:rPr lang="en-US" dirty="0" smtClean="0"/>
              <a:t>These may work like insect growth regulators preventing </a:t>
            </a:r>
            <a:r>
              <a:rPr lang="en-US" dirty="0" err="1" smtClean="0"/>
              <a:t>ecdysis</a:t>
            </a:r>
            <a:r>
              <a:rPr lang="en-US" dirty="0" smtClean="0"/>
              <a:t> (</a:t>
            </a:r>
            <a:r>
              <a:rPr lang="en-US" dirty="0" err="1" smtClean="0"/>
              <a:t>moulting</a:t>
            </a:r>
            <a:r>
              <a:rPr lang="en-US" dirty="0" smtClean="0"/>
              <a:t>)</a:t>
            </a:r>
            <a:endParaRPr lang="en-US" dirty="0"/>
          </a:p>
        </p:txBody>
      </p:sp>
      <p:sp>
        <p:nvSpPr>
          <p:cNvPr id="2" name="Title 1"/>
          <p:cNvSpPr>
            <a:spLocks noGrp="1"/>
          </p:cNvSpPr>
          <p:nvPr>
            <p:ph type="title"/>
          </p:nvPr>
        </p:nvSpPr>
        <p:spPr/>
        <p:txBody>
          <a:bodyPr>
            <a:normAutofit fontScale="90000"/>
          </a:bodyPr>
          <a:lstStyle/>
          <a:p>
            <a:r>
              <a:rPr lang="en-US" dirty="0" smtClean="0"/>
              <a:t>Recent research on botanical pesticides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2971800"/>
            <a:ext cx="3341147" cy="2667000"/>
          </a:xfrm>
          <a:prstGeom prst="rect">
            <a:avLst/>
          </a:prstGeom>
        </p:spPr>
      </p:pic>
      <p:sp>
        <p:nvSpPr>
          <p:cNvPr id="5" name="TextBox 4"/>
          <p:cNvSpPr txBox="1"/>
          <p:nvPr/>
        </p:nvSpPr>
        <p:spPr>
          <a:xfrm>
            <a:off x="152400" y="6248400"/>
            <a:ext cx="6019800" cy="369332"/>
          </a:xfrm>
          <a:prstGeom prst="rect">
            <a:avLst/>
          </a:prstGeom>
          <a:noFill/>
        </p:spPr>
        <p:txBody>
          <a:bodyPr wrap="square" rtlCol="0">
            <a:spAutoFit/>
          </a:bodyPr>
          <a:lstStyle/>
          <a:p>
            <a:pPr fontAlgn="auto">
              <a:spcBef>
                <a:spcPts val="0"/>
              </a:spcBef>
              <a:spcAft>
                <a:spcPts val="0"/>
              </a:spcAft>
            </a:pPr>
            <a:r>
              <a:rPr lang="en-US" sz="1800" dirty="0">
                <a:solidFill>
                  <a:prstClr val="black"/>
                </a:solidFill>
                <a:latin typeface="Candara"/>
              </a:rPr>
              <a:t>J. Insect Sci. (2015) 15(1): 137; DOI: 10.1093/</a:t>
            </a:r>
            <a:r>
              <a:rPr lang="en-US" sz="1800" dirty="0" err="1">
                <a:solidFill>
                  <a:prstClr val="black"/>
                </a:solidFill>
                <a:latin typeface="Candara"/>
              </a:rPr>
              <a:t>jisesa</a:t>
            </a:r>
            <a:r>
              <a:rPr lang="en-US" sz="1800" dirty="0">
                <a:solidFill>
                  <a:prstClr val="black"/>
                </a:solidFill>
                <a:latin typeface="Candara"/>
              </a:rPr>
              <a:t>/iev110</a:t>
            </a:r>
          </a:p>
        </p:txBody>
      </p:sp>
    </p:spTree>
    <p:extLst>
      <p:ext uri="{BB962C8B-B14F-4D97-AF65-F5344CB8AC3E}">
        <p14:creationId xmlns:p14="http://schemas.microsoft.com/office/powerpoint/2010/main" val="18408000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1143000" y="304800"/>
            <a:ext cx="7772400" cy="1143000"/>
          </a:xfrm>
        </p:spPr>
        <p:txBody>
          <a:bodyPr/>
          <a:lstStyle/>
          <a:p>
            <a:r>
              <a:rPr lang="en-US" dirty="0" smtClean="0"/>
              <a:t>Pesticide residues are found on all types of food</a:t>
            </a:r>
          </a:p>
        </p:txBody>
      </p:sp>
      <p:sp>
        <p:nvSpPr>
          <p:cNvPr id="64515" name="Content Placeholder 2"/>
          <p:cNvSpPr>
            <a:spLocks noGrp="1"/>
          </p:cNvSpPr>
          <p:nvPr>
            <p:ph idx="1"/>
          </p:nvPr>
        </p:nvSpPr>
        <p:spPr>
          <a:xfrm>
            <a:off x="1173163" y="1981200"/>
            <a:ext cx="4541837" cy="4724400"/>
          </a:xfrm>
        </p:spPr>
        <p:txBody>
          <a:bodyPr>
            <a:normAutofit fontScale="92500" lnSpcReduction="20000"/>
          </a:bodyPr>
          <a:lstStyle/>
          <a:p>
            <a:r>
              <a:rPr lang="en-US" dirty="0" smtClean="0"/>
              <a:t>Samples are randomly chosen near the point of consumption, and </a:t>
            </a:r>
          </a:p>
          <a:p>
            <a:r>
              <a:rPr lang="en-US" dirty="0" smtClean="0"/>
              <a:t>Samples reflect what is typically available to the consumer throughout the year </a:t>
            </a:r>
          </a:p>
          <a:p>
            <a:r>
              <a:rPr lang="en-US" dirty="0" smtClean="0"/>
              <a:t>Samples are selected without regard to country of origin, variety, or organic labeling</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1114" y="1922948"/>
            <a:ext cx="3064346" cy="211565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1114" y="4388751"/>
            <a:ext cx="3064346" cy="2042898"/>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1173163" y="228600"/>
            <a:ext cx="7772400" cy="1143000"/>
          </a:xfrm>
        </p:spPr>
        <p:txBody>
          <a:bodyPr/>
          <a:lstStyle/>
          <a:p>
            <a:r>
              <a:rPr lang="en-US" dirty="0" smtClean="0"/>
              <a:t>2015 USDA-PDP Sampling</a:t>
            </a:r>
          </a:p>
        </p:txBody>
      </p:sp>
      <p:sp>
        <p:nvSpPr>
          <p:cNvPr id="3" name="Content Placeholder 2"/>
          <p:cNvSpPr>
            <a:spLocks noGrp="1"/>
          </p:cNvSpPr>
          <p:nvPr>
            <p:ph idx="1"/>
          </p:nvPr>
        </p:nvSpPr>
        <p:spPr>
          <a:xfrm>
            <a:off x="1173163" y="1295400"/>
            <a:ext cx="4008437" cy="5181600"/>
          </a:xfrm>
        </p:spPr>
        <p:txBody>
          <a:bodyPr>
            <a:normAutofit fontScale="62500" lnSpcReduction="20000"/>
          </a:bodyPr>
          <a:lstStyle/>
          <a:p>
            <a:pPr>
              <a:defRPr/>
            </a:pPr>
            <a:r>
              <a:rPr lang="en-US" dirty="0" smtClean="0"/>
              <a:t>USDA – PDP 2015 sampling shows that  over 99% of all samples are well below the tolerances set by EPA</a:t>
            </a:r>
            <a:br>
              <a:rPr lang="en-US" dirty="0" smtClean="0"/>
            </a:br>
            <a:endParaRPr lang="en-US" dirty="0" smtClean="0"/>
          </a:p>
          <a:p>
            <a:pPr>
              <a:defRPr/>
            </a:pPr>
            <a:r>
              <a:rPr lang="en-US" dirty="0" smtClean="0"/>
              <a:t>15% of samples had no detectable residues</a:t>
            </a:r>
            <a:br>
              <a:rPr lang="en-US" dirty="0" smtClean="0"/>
            </a:br>
            <a:endParaRPr lang="en-US" dirty="0" smtClean="0"/>
          </a:p>
          <a:p>
            <a:pPr>
              <a:defRPr/>
            </a:pPr>
            <a:r>
              <a:rPr lang="en-US" dirty="0" smtClean="0"/>
              <a:t>394 (3.9%) of samples contained extremely low levels of pesticides for which there is no tolerance</a:t>
            </a:r>
            <a:br>
              <a:rPr lang="en-US" dirty="0" smtClean="0"/>
            </a:br>
            <a:endParaRPr lang="en-US" dirty="0" smtClean="0"/>
          </a:p>
          <a:p>
            <a:r>
              <a:rPr lang="en-US" dirty="0" smtClean="0"/>
              <a:t>“The </a:t>
            </a:r>
            <a:r>
              <a:rPr lang="en-US" dirty="0"/>
              <a:t>data reported by PDP corroborate that residues found in agricultural products sampled are at levels that do not pose risk to consumers’ </a:t>
            </a:r>
            <a:r>
              <a:rPr lang="en-US" dirty="0" smtClean="0"/>
              <a:t>health”</a:t>
            </a:r>
            <a:endParaRPr lang="en-US" dirty="0"/>
          </a:p>
        </p:txBody>
      </p:sp>
      <p:sp>
        <p:nvSpPr>
          <p:cNvPr id="65541" name="TextBox 4"/>
          <p:cNvSpPr txBox="1">
            <a:spLocks noChangeArrowheads="1"/>
          </p:cNvSpPr>
          <p:nvPr/>
        </p:nvSpPr>
        <p:spPr bwMode="auto">
          <a:xfrm>
            <a:off x="914400" y="6381750"/>
            <a:ext cx="8077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dirty="0"/>
              <a:t>http://www.ams.usda.gov/AMSv1.0/getfile?dDocName=STELPRDC5110007</a:t>
            </a:r>
          </a:p>
        </p:txBody>
      </p:sp>
      <p:pic>
        <p:nvPicPr>
          <p:cNvPr id="1822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343237" y="1371600"/>
            <a:ext cx="3639126" cy="47094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398810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990600" y="304800"/>
            <a:ext cx="7924800" cy="914400"/>
          </a:xfrm>
        </p:spPr>
        <p:txBody>
          <a:bodyPr/>
          <a:lstStyle/>
          <a:p>
            <a:pPr eaLnBrk="1" hangingPunct="1"/>
            <a:r>
              <a:rPr lang="en-US" sz="4000" b="1" dirty="0" smtClean="0"/>
              <a:t>PDP also detects pesticide residues on organic produce</a:t>
            </a:r>
          </a:p>
        </p:txBody>
      </p:sp>
      <p:sp>
        <p:nvSpPr>
          <p:cNvPr id="66563" name="Rectangle 3"/>
          <p:cNvSpPr>
            <a:spLocks noGrp="1" noChangeArrowheads="1"/>
          </p:cNvSpPr>
          <p:nvPr>
            <p:ph type="body" idx="1"/>
          </p:nvPr>
        </p:nvSpPr>
        <p:spPr>
          <a:xfrm>
            <a:off x="990600" y="1447800"/>
            <a:ext cx="5791200" cy="5410200"/>
          </a:xfrm>
        </p:spPr>
        <p:txBody>
          <a:bodyPr>
            <a:normAutofit/>
          </a:bodyPr>
          <a:lstStyle/>
          <a:p>
            <a:pPr eaLnBrk="1" hangingPunct="1">
              <a:lnSpc>
                <a:spcPct val="120000"/>
              </a:lnSpc>
            </a:pPr>
            <a:r>
              <a:rPr lang="en-US" sz="1600" b="1" kern="200" dirty="0" smtClean="0"/>
              <a:t>According to the 2008 USDA Pesticide Data Program Report:</a:t>
            </a:r>
          </a:p>
          <a:p>
            <a:pPr lvl="1" eaLnBrk="1" hangingPunct="1">
              <a:lnSpc>
                <a:spcPct val="120000"/>
              </a:lnSpc>
            </a:pPr>
            <a:r>
              <a:rPr lang="en-US" sz="1400" b="1" kern="200" dirty="0" smtClean="0"/>
              <a:t>43% of organic spinach samples were positive for </a:t>
            </a:r>
            <a:r>
              <a:rPr lang="en-US" sz="1400" b="1" kern="200" dirty="0" err="1" smtClean="0"/>
              <a:t>spinosad</a:t>
            </a:r>
            <a:r>
              <a:rPr lang="en-US" sz="1400" b="1" kern="200" dirty="0" smtClean="0"/>
              <a:t> </a:t>
            </a:r>
            <a:r>
              <a:rPr lang="en-US" sz="1600" b="1" kern="200" dirty="0" smtClean="0"/>
              <a:t/>
            </a:r>
            <a:br>
              <a:rPr lang="en-US" sz="1600" b="1" kern="200" dirty="0" smtClean="0"/>
            </a:br>
            <a:r>
              <a:rPr lang="en-US" sz="1000" b="1" kern="200" dirty="0" smtClean="0"/>
              <a:t>(13 of 30 samples positive)</a:t>
            </a:r>
            <a:endParaRPr lang="en-US" sz="1400" b="1" kern="200" dirty="0" smtClean="0"/>
          </a:p>
          <a:p>
            <a:pPr eaLnBrk="1" hangingPunct="1">
              <a:lnSpc>
                <a:spcPct val="120000"/>
              </a:lnSpc>
            </a:pPr>
            <a:r>
              <a:rPr lang="en-US" sz="1600" b="1" kern="200" dirty="0" smtClean="0"/>
              <a:t>According to the 2010 and 2011 USDA Pesticide Data Program Report:</a:t>
            </a:r>
          </a:p>
          <a:p>
            <a:pPr lvl="1" eaLnBrk="1" hangingPunct="1">
              <a:lnSpc>
                <a:spcPct val="120000"/>
              </a:lnSpc>
            </a:pPr>
            <a:r>
              <a:rPr lang="en-US" sz="1200" b="1" kern="200" dirty="0" smtClean="0"/>
              <a:t>52% of organic baby food pear samples were positive for </a:t>
            </a:r>
            <a:r>
              <a:rPr lang="en-US" sz="1200" b="1" kern="200" dirty="0" err="1" smtClean="0"/>
              <a:t>spinosad</a:t>
            </a:r>
            <a:r>
              <a:rPr lang="en-US" sz="1200" b="1" kern="200" dirty="0" smtClean="0"/>
              <a:t> </a:t>
            </a:r>
            <a:br>
              <a:rPr lang="en-US" sz="1200" b="1" kern="200" dirty="0" smtClean="0"/>
            </a:br>
            <a:r>
              <a:rPr lang="en-US" sz="1200" b="1" kern="200" dirty="0" smtClean="0"/>
              <a:t>(16 of 31 samples) 2010</a:t>
            </a:r>
          </a:p>
          <a:p>
            <a:pPr lvl="1" eaLnBrk="1" hangingPunct="1">
              <a:lnSpc>
                <a:spcPct val="120000"/>
              </a:lnSpc>
            </a:pPr>
            <a:r>
              <a:rPr lang="en-US" sz="1200" b="1" kern="200" dirty="0" smtClean="0"/>
              <a:t>49% </a:t>
            </a:r>
            <a:r>
              <a:rPr lang="en-US" sz="1200" b="1" kern="200" dirty="0"/>
              <a:t>of organic baby food pear samples were positive for </a:t>
            </a:r>
            <a:r>
              <a:rPr lang="en-US" sz="1200" b="1" kern="200" dirty="0" err="1"/>
              <a:t>spinosad</a:t>
            </a:r>
            <a:r>
              <a:rPr lang="en-US" sz="1200" b="1" kern="200" dirty="0"/>
              <a:t> </a:t>
            </a:r>
            <a:br>
              <a:rPr lang="en-US" sz="1200" b="1" kern="200" dirty="0"/>
            </a:br>
            <a:r>
              <a:rPr lang="en-US" sz="1200" b="1" kern="200" dirty="0" smtClean="0"/>
              <a:t>(33 </a:t>
            </a:r>
            <a:r>
              <a:rPr lang="en-US" sz="1200" b="1" kern="200" dirty="0"/>
              <a:t>of </a:t>
            </a:r>
            <a:r>
              <a:rPr lang="en-US" sz="1200" b="1" kern="200" dirty="0" smtClean="0"/>
              <a:t>67 </a:t>
            </a:r>
            <a:r>
              <a:rPr lang="en-US" sz="1200" b="1" kern="200" dirty="0"/>
              <a:t>samples) </a:t>
            </a:r>
            <a:r>
              <a:rPr lang="en-US" sz="1200" b="1" kern="200" dirty="0" smtClean="0"/>
              <a:t>2011</a:t>
            </a:r>
          </a:p>
          <a:p>
            <a:pPr eaLnBrk="1" hangingPunct="1">
              <a:lnSpc>
                <a:spcPct val="120000"/>
              </a:lnSpc>
            </a:pPr>
            <a:r>
              <a:rPr lang="en-US" sz="1600" b="1" kern="200" dirty="0" smtClean="0"/>
              <a:t>2013 USDA PDP report</a:t>
            </a:r>
          </a:p>
          <a:p>
            <a:pPr lvl="1" eaLnBrk="1" hangingPunct="1">
              <a:lnSpc>
                <a:spcPct val="120000"/>
              </a:lnSpc>
            </a:pPr>
            <a:r>
              <a:rPr lang="en-US" sz="1600" b="1" kern="200" dirty="0" smtClean="0"/>
              <a:t>92% of organic nectarine samples were positive for </a:t>
            </a:r>
            <a:r>
              <a:rPr lang="en-US" sz="1600" b="1" kern="200" dirty="0" err="1" smtClean="0"/>
              <a:t>spinosad</a:t>
            </a:r>
            <a:endParaRPr lang="en-US" sz="1600" b="1" kern="200" dirty="0" smtClean="0"/>
          </a:p>
          <a:p>
            <a:pPr lvl="1" eaLnBrk="1" hangingPunct="1">
              <a:lnSpc>
                <a:spcPct val="120000"/>
              </a:lnSpc>
            </a:pPr>
            <a:r>
              <a:rPr lang="en-US" sz="1600" b="1" kern="200" dirty="0" smtClean="0"/>
              <a:t>(11 of 12 samples)</a:t>
            </a:r>
          </a:p>
          <a:p>
            <a:pPr eaLnBrk="1" hangingPunct="1">
              <a:lnSpc>
                <a:spcPct val="120000"/>
              </a:lnSpc>
            </a:pPr>
            <a:r>
              <a:rPr lang="en-US" sz="1600" b="1" kern="200" dirty="0" err="1" smtClean="0"/>
              <a:t>Spinosad</a:t>
            </a:r>
            <a:r>
              <a:rPr lang="en-US" sz="1600" b="1" kern="200" dirty="0" smtClean="0"/>
              <a:t> is National Organic Program approved and is derived from a naturally occurring soil bacteria</a:t>
            </a:r>
          </a:p>
        </p:txBody>
      </p:sp>
      <p:grpSp>
        <p:nvGrpSpPr>
          <p:cNvPr id="66564" name="Group 1"/>
          <p:cNvGrpSpPr>
            <a:grpSpLocks/>
          </p:cNvGrpSpPr>
          <p:nvPr/>
        </p:nvGrpSpPr>
        <p:grpSpPr bwMode="auto">
          <a:xfrm>
            <a:off x="6781800" y="2362200"/>
            <a:ext cx="2209800" cy="2541270"/>
            <a:chOff x="5943600" y="2057400"/>
            <a:chExt cx="3048000" cy="3505200"/>
          </a:xfrm>
        </p:grpSpPr>
        <p:pic>
          <p:nvPicPr>
            <p:cNvPr id="6656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057400"/>
              <a:ext cx="24384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66" name="Text Box 11"/>
            <p:cNvSpPr txBox="1">
              <a:spLocks noChangeArrowheads="1"/>
            </p:cNvSpPr>
            <p:nvPr/>
          </p:nvSpPr>
          <p:spPr bwMode="auto">
            <a:xfrm>
              <a:off x="5943600" y="52578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1400">
                  <a:solidFill>
                    <a:srgbClr val="000000"/>
                  </a:solidFill>
                </a:rPr>
                <a:t>No endorsement intended or implied</a:t>
              </a:r>
            </a:p>
          </p:txBody>
        </p:sp>
      </p:grpSp>
    </p:spTree>
    <p:custDataLst>
      <p:tags r:id="rId1"/>
    </p:custDataLst>
    <p:extLst>
      <p:ext uri="{BB962C8B-B14F-4D97-AF65-F5344CB8AC3E}">
        <p14:creationId xmlns:p14="http://schemas.microsoft.com/office/powerpoint/2010/main" val="18943268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smtClean="0"/>
              <a:t>Other pesticide risks</a:t>
            </a:r>
          </a:p>
        </p:txBody>
      </p:sp>
      <p:sp>
        <p:nvSpPr>
          <p:cNvPr id="67587" name="Rectangle 3"/>
          <p:cNvSpPr>
            <a:spLocks noGrp="1" noChangeArrowheads="1"/>
          </p:cNvSpPr>
          <p:nvPr>
            <p:ph type="body" idx="1"/>
          </p:nvPr>
        </p:nvSpPr>
        <p:spPr>
          <a:xfrm>
            <a:off x="1173163" y="1981200"/>
            <a:ext cx="4465637" cy="4114800"/>
          </a:xfrm>
        </p:spPr>
        <p:txBody>
          <a:bodyPr/>
          <a:lstStyle/>
          <a:p>
            <a:r>
              <a:rPr lang="en-US" smtClean="0"/>
              <a:t>Drift</a:t>
            </a:r>
            <a:br>
              <a:rPr lang="en-US" smtClean="0"/>
            </a:br>
            <a:endParaRPr lang="en-US" smtClean="0"/>
          </a:p>
          <a:p>
            <a:r>
              <a:rPr lang="en-US" smtClean="0"/>
              <a:t>Water contamination</a:t>
            </a:r>
            <a:br>
              <a:rPr lang="en-US" smtClean="0"/>
            </a:br>
            <a:endParaRPr lang="en-US" smtClean="0"/>
          </a:p>
          <a:p>
            <a:r>
              <a:rPr lang="en-US" smtClean="0"/>
              <a:t>Storage</a:t>
            </a:r>
            <a:br>
              <a:rPr lang="en-US" smtClean="0"/>
            </a:br>
            <a:endParaRPr lang="en-US" smtClean="0"/>
          </a:p>
          <a:p>
            <a:r>
              <a:rPr lang="en-US" smtClean="0"/>
              <a:t>Disposal</a:t>
            </a:r>
          </a:p>
          <a:p>
            <a:endParaRPr lang="en-US" smtClean="0"/>
          </a:p>
        </p:txBody>
      </p:sp>
      <p:pic>
        <p:nvPicPr>
          <p:cNvPr id="67588" name="Picture 6" descr="obsole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4419600"/>
            <a:ext cx="23622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1752600"/>
            <a:ext cx="2514600" cy="191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sz="6000" smtClean="0"/>
              <a:t>Drift</a:t>
            </a:r>
            <a:endParaRPr lang="en-US" smtClean="0"/>
          </a:p>
        </p:txBody>
      </p:sp>
      <p:sp>
        <p:nvSpPr>
          <p:cNvPr id="40963" name="Rectangle 3"/>
          <p:cNvSpPr>
            <a:spLocks noGrp="1" noChangeArrowheads="1"/>
          </p:cNvSpPr>
          <p:nvPr>
            <p:ph type="body" idx="1"/>
          </p:nvPr>
        </p:nvSpPr>
        <p:spPr>
          <a:xfrm>
            <a:off x="1173163" y="1981200"/>
            <a:ext cx="4237037" cy="4114800"/>
          </a:xfrm>
        </p:spPr>
        <p:txBody>
          <a:bodyPr/>
          <a:lstStyle/>
          <a:p>
            <a:pPr>
              <a:lnSpc>
                <a:spcPct val="80000"/>
              </a:lnSpc>
            </a:pPr>
            <a:r>
              <a:rPr lang="en-US" smtClean="0"/>
              <a:t>Check for sensitive areas first!</a:t>
            </a:r>
          </a:p>
          <a:p>
            <a:pPr>
              <a:lnSpc>
                <a:spcPct val="80000"/>
              </a:lnSpc>
            </a:pPr>
            <a:r>
              <a:rPr lang="en-US" smtClean="0"/>
              <a:t>Watch the wind speed</a:t>
            </a:r>
          </a:p>
          <a:p>
            <a:pPr>
              <a:lnSpc>
                <a:spcPct val="80000"/>
              </a:lnSpc>
            </a:pPr>
            <a:r>
              <a:rPr lang="en-US" smtClean="0"/>
              <a:t>Keep the spray low</a:t>
            </a:r>
          </a:p>
          <a:p>
            <a:pPr>
              <a:lnSpc>
                <a:spcPct val="80000"/>
              </a:lnSpc>
            </a:pPr>
            <a:r>
              <a:rPr lang="en-US" smtClean="0"/>
              <a:t>Spray with the breeze</a:t>
            </a:r>
          </a:p>
          <a:p>
            <a:pPr>
              <a:lnSpc>
                <a:spcPct val="80000"/>
              </a:lnSpc>
            </a:pPr>
            <a:r>
              <a:rPr lang="en-US" smtClean="0"/>
              <a:t>Don’t apply when over 85°F</a:t>
            </a:r>
            <a:endParaRPr lang="en-US" sz="2400" smtClean="0"/>
          </a:p>
        </p:txBody>
      </p:sp>
      <p:pic>
        <p:nvPicPr>
          <p:cNvPr id="40965" name="Picture 1029" descr="grape_24-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1079" y="5257800"/>
            <a:ext cx="1447800" cy="95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10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6779" y="3733799"/>
            <a:ext cx="1676400" cy="1267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9746" name="Picture 2" descr="File:Over the hedge poster.jpg"/>
          <p:cNvPicPr>
            <a:picLocks noChangeAspect="1" noChangeArrowheads="1"/>
          </p:cNvPicPr>
          <p:nvPr/>
        </p:nvPicPr>
        <p:blipFill rotWithShape="1">
          <a:blip r:embed="rId6">
            <a:extLst>
              <a:ext uri="{28A0092B-C50C-407E-A947-70E740481C1C}">
                <a14:useLocalDpi xmlns:a14="http://schemas.microsoft.com/office/drawing/2010/main" val="0"/>
              </a:ext>
            </a:extLst>
          </a:blip>
          <a:srcRect t="38567"/>
          <a:stretch/>
        </p:blipFill>
        <p:spPr bwMode="auto">
          <a:xfrm>
            <a:off x="6459279" y="1066800"/>
            <a:ext cx="2377277" cy="2165350"/>
          </a:xfrm>
          <a:prstGeom prst="rect">
            <a:avLst/>
          </a:prstGeom>
          <a:noFill/>
          <a:extLst>
            <a:ext uri="{909E8E84-426E-40DD-AFC4-6F175D3DCCD1}">
              <a14:hiddenFill xmlns:a14="http://schemas.microsoft.com/office/drawing/2010/main">
                <a:solidFill>
                  <a:srgbClr val="FFFFFF"/>
                </a:solidFill>
              </a14:hiddenFill>
            </a:ext>
          </a:extLst>
        </p:spPr>
      </p:pic>
      <p:pic>
        <p:nvPicPr>
          <p:cNvPr id="159750" name="Picture 6" descr="http://www.bayeradvanced.com/system/videos/still_images/000/000/027/small_poster_how-to-use-ready-to-spray-products.jpg?130219683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6029" y="45003"/>
            <a:ext cx="2190750" cy="16478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089755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26"/>
          <p:cNvSpPr>
            <a:spLocks noGrp="1" noChangeArrowheads="1"/>
          </p:cNvSpPr>
          <p:nvPr>
            <p:ph type="title"/>
          </p:nvPr>
        </p:nvSpPr>
        <p:spPr/>
        <p:txBody>
          <a:bodyPr/>
          <a:lstStyle/>
          <a:p>
            <a:pPr eaLnBrk="1" hangingPunct="1"/>
            <a:r>
              <a:rPr lang="en-US" smtClean="0"/>
              <a:t>Pesticides Can Leach Into Groundwater</a:t>
            </a:r>
          </a:p>
        </p:txBody>
      </p:sp>
      <p:sp>
        <p:nvSpPr>
          <p:cNvPr id="29700" name="Text Box 1028"/>
          <p:cNvSpPr txBox="1">
            <a:spLocks noChangeArrowheads="1"/>
          </p:cNvSpPr>
          <p:nvPr/>
        </p:nvSpPr>
        <p:spPr bwMode="auto">
          <a:xfrm>
            <a:off x="533400" y="5029200"/>
            <a:ext cx="8229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dirty="0">
                <a:solidFill>
                  <a:srgbClr val="CC3300"/>
                </a:solidFill>
              </a:rPr>
              <a:t>More than two dozen pesticides have been detected in Maine groundwater</a:t>
            </a:r>
          </a:p>
        </p:txBody>
      </p:sp>
      <p:pic>
        <p:nvPicPr>
          <p:cNvPr id="567298" name="Picture 2" descr="BPC staffer collects a water sa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300" y="1733549"/>
            <a:ext cx="4267200" cy="3191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247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0" y="152400"/>
            <a:ext cx="9144000" cy="1143000"/>
          </a:xfrm>
        </p:spPr>
        <p:txBody>
          <a:bodyPr anchor="ctr">
            <a:noAutofit/>
          </a:bodyPr>
          <a:lstStyle/>
          <a:p>
            <a:pPr algn="ctr"/>
            <a:r>
              <a:rPr lang="en-US" sz="5400" dirty="0"/>
              <a:t> </a:t>
            </a:r>
            <a:r>
              <a:rPr lang="en-US" dirty="0" smtClean="0"/>
              <a:t>Evidence? Maine Studies</a:t>
            </a:r>
            <a:endParaRPr lang="en-US" dirty="0"/>
          </a:p>
        </p:txBody>
      </p:sp>
      <p:sp>
        <p:nvSpPr>
          <p:cNvPr id="3" name="Content Placeholder 2"/>
          <p:cNvSpPr>
            <a:spLocks noGrp="1"/>
          </p:cNvSpPr>
          <p:nvPr>
            <p:ph idx="4294967295"/>
          </p:nvPr>
        </p:nvSpPr>
        <p:spPr>
          <a:xfrm>
            <a:off x="322610" y="1252436"/>
            <a:ext cx="6459189" cy="5334000"/>
          </a:xfrm>
        </p:spPr>
        <p:txBody>
          <a:bodyPr>
            <a:noAutofit/>
          </a:bodyPr>
          <a:lstStyle/>
          <a:p>
            <a:pPr marL="457200" lvl="1" indent="-457200">
              <a:buSzPct val="95000"/>
              <a:buFont typeface="Wingdings" panose="05000000000000000000" pitchFamily="2" charset="2"/>
              <a:buChar char="v"/>
            </a:pPr>
            <a:r>
              <a:rPr lang="en-US" sz="3200" dirty="0" smtClean="0">
                <a:latin typeface="Arial" panose="020B0604020202020204" pitchFamily="34" charset="0"/>
                <a:cs typeface="Arial" panose="020B0604020202020204" pitchFamily="34" charset="0"/>
              </a:rPr>
              <a:t>1980’s: </a:t>
            </a:r>
            <a:r>
              <a:rPr lang="en-US" sz="3200" dirty="0" err="1" smtClean="0">
                <a:latin typeface="Arial" panose="020B0604020202020204" pitchFamily="34" charset="0"/>
                <a:cs typeface="Arial" panose="020B0604020202020204" pitchFamily="34" charset="0"/>
              </a:rPr>
              <a:t>Aldicarb</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Temik</a:t>
            </a:r>
            <a:r>
              <a:rPr lang="en-US" sz="3200" dirty="0" smtClean="0">
                <a:latin typeface="Arial" panose="020B0604020202020204" pitchFamily="34" charset="0"/>
                <a:cs typeface="Arial" panose="020B0604020202020204" pitchFamily="34" charset="0"/>
              </a:rPr>
              <a:t>) contamination of </a:t>
            </a:r>
            <a:r>
              <a:rPr lang="en-US" sz="3200" dirty="0">
                <a:latin typeface="Arial" panose="020B0604020202020204" pitchFamily="34" charset="0"/>
                <a:cs typeface="Arial" panose="020B0604020202020204" pitchFamily="34" charset="0"/>
              </a:rPr>
              <a:t>107 </a:t>
            </a:r>
            <a:r>
              <a:rPr lang="en-US" sz="3200" dirty="0" smtClean="0">
                <a:latin typeface="Arial" panose="020B0604020202020204" pitchFamily="34" charset="0"/>
                <a:cs typeface="Arial" panose="020B0604020202020204" pitchFamily="34" charset="0"/>
              </a:rPr>
              <a:t>wells </a:t>
            </a:r>
            <a:r>
              <a:rPr lang="en-US" sz="3200" dirty="0">
                <a:latin typeface="Arial" panose="020B0604020202020204" pitchFamily="34" charset="0"/>
                <a:cs typeface="Arial" panose="020B0604020202020204" pitchFamily="34" charset="0"/>
              </a:rPr>
              <a:t>near potato fields in Aroostook Co</a:t>
            </a:r>
            <a:r>
              <a:rPr lang="en-US" sz="3200" dirty="0" smtClean="0">
                <a:latin typeface="Arial" panose="020B0604020202020204" pitchFamily="34" charset="0"/>
                <a:cs typeface="Arial" panose="020B0604020202020204" pitchFamily="34" charset="0"/>
              </a:rPr>
              <a:t>.</a:t>
            </a:r>
          </a:p>
          <a:p>
            <a:pPr marL="457200" lvl="1" indent="-457200">
              <a:buSzPct val="95000"/>
              <a:buFont typeface="Wingdings" panose="05000000000000000000" pitchFamily="2" charset="2"/>
              <a:buChar char="v"/>
            </a:pPr>
            <a:r>
              <a:rPr lang="en-US" sz="3200" dirty="0" smtClean="0">
                <a:latin typeface="Arial" panose="020B0604020202020204" pitchFamily="34" charset="0"/>
                <a:cs typeface="Arial" panose="020B0604020202020204" pitchFamily="34" charset="0"/>
              </a:rPr>
              <a:t>1980-90’s: Multiple collaborative studies </a:t>
            </a:r>
            <a:r>
              <a:rPr lang="en-US" sz="3200" dirty="0">
                <a:latin typeface="Arial" panose="020B0604020202020204" pitchFamily="34" charset="0"/>
                <a:cs typeface="Arial" panose="020B0604020202020204" pitchFamily="34" charset="0"/>
              </a:rPr>
              <a:t>near potato </a:t>
            </a:r>
            <a:r>
              <a:rPr lang="en-US" sz="3200" dirty="0" smtClean="0">
                <a:latin typeface="Arial" panose="020B0604020202020204" pitchFamily="34" charset="0"/>
                <a:cs typeface="Arial" panose="020B0604020202020204" pitchFamily="34" charset="0"/>
              </a:rPr>
              <a:t>fields</a:t>
            </a:r>
          </a:p>
          <a:p>
            <a:pPr marL="457200" lvl="1" indent="-457200">
              <a:buSzPct val="95000"/>
              <a:buFont typeface="Wingdings" panose="05000000000000000000" pitchFamily="2" charset="2"/>
              <a:buChar char="v"/>
            </a:pPr>
            <a:r>
              <a:rPr lang="en-US" sz="3200" dirty="0" smtClean="0">
                <a:latin typeface="Arial" panose="020B0604020202020204" pitchFamily="34" charset="0"/>
                <a:cs typeface="Arial" panose="020B0604020202020204" pitchFamily="34" charset="0"/>
              </a:rPr>
              <a:t>1994 to present: Periodic statewide groundwater and hexazinone monitoring programs</a:t>
            </a:r>
            <a:endParaRPr lang="en-US" sz="32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4354">
            <a:off x="7172010" y="1451901"/>
            <a:ext cx="1405232" cy="1440363"/>
          </a:xfrm>
          <a:prstGeom prst="rect">
            <a:avLst/>
          </a:prstGeom>
        </p:spPr>
      </p:pic>
      <p:pic>
        <p:nvPicPr>
          <p:cNvPr id="7"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2211" y="3581400"/>
            <a:ext cx="1753985" cy="2502131"/>
          </a:xfrm>
          <a:prstGeom prst="rect">
            <a:avLst/>
          </a:prstGeom>
        </p:spPr>
      </p:pic>
    </p:spTree>
    <p:extLst>
      <p:ext uri="{BB962C8B-B14F-4D97-AF65-F5344CB8AC3E}">
        <p14:creationId xmlns:p14="http://schemas.microsoft.com/office/powerpoint/2010/main" val="18859786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sz="4000" dirty="0" smtClean="0"/>
              <a:t>Home pesticide use - Worst case scenario</a:t>
            </a:r>
          </a:p>
        </p:txBody>
      </p:sp>
      <p:sp>
        <p:nvSpPr>
          <p:cNvPr id="30726" name="Text Box 371"/>
          <p:cNvSpPr txBox="1">
            <a:spLocks noChangeArrowheads="1"/>
          </p:cNvSpPr>
          <p:nvPr/>
        </p:nvSpPr>
        <p:spPr bwMode="auto">
          <a:xfrm>
            <a:off x="533400" y="1447799"/>
            <a:ext cx="7924800" cy="538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a:spcBef>
                <a:spcPct val="50000"/>
              </a:spcBef>
              <a:buFont typeface="Arial" panose="020B0604020202020204" pitchFamily="34" charset="0"/>
              <a:buChar char="•"/>
            </a:pPr>
            <a:r>
              <a:rPr lang="en-US" sz="2800" dirty="0" smtClean="0">
                <a:solidFill>
                  <a:srgbClr val="000000"/>
                </a:solidFill>
                <a:latin typeface="Times New Roman" pitchFamily="18" charset="0"/>
              </a:rPr>
              <a:t>Homeowner </a:t>
            </a:r>
            <a:r>
              <a:rPr lang="en-US" sz="2800" dirty="0">
                <a:solidFill>
                  <a:srgbClr val="000000"/>
                </a:solidFill>
                <a:latin typeface="Times New Roman" pitchFamily="18" charset="0"/>
              </a:rPr>
              <a:t>application of </a:t>
            </a:r>
            <a:r>
              <a:rPr lang="en-US" sz="2800" dirty="0" smtClean="0">
                <a:solidFill>
                  <a:srgbClr val="000000"/>
                </a:solidFill>
                <a:latin typeface="Times New Roman" pitchFamily="18" charset="0"/>
              </a:rPr>
              <a:t>granular diazinon around well casing to </a:t>
            </a:r>
            <a:r>
              <a:rPr lang="en-US" sz="2800" dirty="0">
                <a:solidFill>
                  <a:srgbClr val="000000"/>
                </a:solidFill>
                <a:latin typeface="Times New Roman" pitchFamily="18" charset="0"/>
              </a:rPr>
              <a:t>control </a:t>
            </a:r>
            <a:r>
              <a:rPr lang="en-US" sz="2800" dirty="0" smtClean="0">
                <a:solidFill>
                  <a:srgbClr val="000000"/>
                </a:solidFill>
                <a:latin typeface="Times New Roman" pitchFamily="18" charset="0"/>
              </a:rPr>
              <a:t>ants resulted in 10x </a:t>
            </a:r>
            <a:r>
              <a:rPr lang="en-US" sz="2800" dirty="0">
                <a:solidFill>
                  <a:srgbClr val="000000"/>
                </a:solidFill>
                <a:latin typeface="Times New Roman" pitchFamily="18" charset="0"/>
              </a:rPr>
              <a:t>over </a:t>
            </a:r>
            <a:r>
              <a:rPr lang="en-US" sz="2800" dirty="0" smtClean="0">
                <a:solidFill>
                  <a:srgbClr val="000000"/>
                </a:solidFill>
                <a:latin typeface="Times New Roman" pitchFamily="18" charset="0"/>
              </a:rPr>
              <a:t>Maximum Contaminant Level (MCL) for drinking water.</a:t>
            </a:r>
          </a:p>
          <a:p>
            <a:pPr marL="342900" indent="-342900">
              <a:spcBef>
                <a:spcPct val="50000"/>
              </a:spcBef>
              <a:buFont typeface="Arial" panose="020B0604020202020204" pitchFamily="34" charset="0"/>
              <a:buChar char="•"/>
            </a:pPr>
            <a:r>
              <a:rPr lang="en-US" sz="2800" dirty="0" smtClean="0">
                <a:solidFill>
                  <a:srgbClr val="000000"/>
                </a:solidFill>
                <a:latin typeface="Times New Roman" pitchFamily="18" charset="0"/>
              </a:rPr>
              <a:t>Detected during 1994 statewide groundwater monitoring of 129 wells for agricultural pesticides</a:t>
            </a:r>
          </a:p>
          <a:p>
            <a:pPr marL="342900" indent="-342900">
              <a:spcBef>
                <a:spcPct val="50000"/>
              </a:spcBef>
              <a:buFont typeface="Arial" panose="020B0604020202020204" pitchFamily="34" charset="0"/>
              <a:buChar char="•"/>
            </a:pPr>
            <a:r>
              <a:rPr lang="en-US" sz="2800" dirty="0" smtClean="0">
                <a:solidFill>
                  <a:srgbClr val="000000"/>
                </a:solidFill>
                <a:latin typeface="Times New Roman" pitchFamily="18" charset="0"/>
              </a:rPr>
              <a:t>Of 31 samples with positive detections, 30 below health advisory levels (HAL), Maine exposure guidelines (MEG), maximum contaminate levels (MCL)</a:t>
            </a:r>
          </a:p>
          <a:p>
            <a:pPr marL="342900" indent="-342900">
              <a:spcBef>
                <a:spcPct val="50000"/>
              </a:spcBef>
              <a:buFont typeface="Arial" panose="020B0604020202020204" pitchFamily="34" charset="0"/>
              <a:buChar char="•"/>
            </a:pPr>
            <a:endParaRPr lang="en-US" sz="2400" dirty="0">
              <a:solidFill>
                <a:srgbClr val="000000"/>
              </a:solidFill>
              <a:latin typeface="Times New Roman" pitchFamily="18" charset="0"/>
            </a:endParaRPr>
          </a:p>
        </p:txBody>
      </p:sp>
      <p:pic>
        <p:nvPicPr>
          <p:cNvPr id="565252" name="Picture 4" descr="C:\Users\mary.e.tomlinson\AppData\Local\Microsoft\Windows\Temporary Internet Files\Content.IE5\IY9LSSEI\aurium-Ant[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9317" y="2286000"/>
            <a:ext cx="1624000" cy="16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2684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IMG_8499"/>
          <p:cNvPicPr>
            <a:picLocks noChangeAspect="1" noChangeArrowheads="1"/>
          </p:cNvPicPr>
          <p:nvPr/>
        </p:nvPicPr>
        <p:blipFill>
          <a:blip r:embed="rId6">
            <a:lum bright="40000" contrast="-40000"/>
            <a:extLst>
              <a:ext uri="{28A0092B-C50C-407E-A947-70E740481C1C}">
                <a14:useLocalDpi xmlns:a14="http://schemas.microsoft.com/office/drawing/2010/main" val="0"/>
              </a:ext>
            </a:extLst>
          </a:blip>
          <a:srcRect/>
          <a:stretch>
            <a:fillRect/>
          </a:stretch>
        </p:blipFill>
        <p:spPr bwMode="auto">
          <a:xfrm>
            <a:off x="0" y="0"/>
            <a:ext cx="9140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PQuestion"/>
          <p:cNvSpPr>
            <a:spLocks noGrp="1" noChangeArrowheads="1"/>
          </p:cNvSpPr>
          <p:nvPr>
            <p:ph type="title"/>
          </p:nvPr>
        </p:nvSpPr>
        <p:spPr>
          <a:xfrm>
            <a:off x="533400" y="381000"/>
            <a:ext cx="7772400" cy="1143000"/>
          </a:xfrm>
        </p:spPr>
        <p:txBody>
          <a:bodyPr/>
          <a:lstStyle/>
          <a:p>
            <a:r>
              <a:rPr lang="en-US" sz="4000" b="1" smtClean="0"/>
              <a:t>What is your opinion of the BPC?</a:t>
            </a:r>
          </a:p>
        </p:txBody>
      </p:sp>
      <p:graphicFrame>
        <p:nvGraphicFramePr>
          <p:cNvPr id="468996" name="TPChart"/>
          <p:cNvGraphicFramePr>
            <a:graphicFrameLocks noChangeAspect="1"/>
          </p:cNvGraphicFramePr>
          <p:nvPr>
            <p:custDataLst>
              <p:tags r:id="rId3"/>
            </p:custDataLst>
            <p:extLst>
              <p:ext uri="{D42A27DB-BD31-4B8C-83A1-F6EECF244321}">
                <p14:modId xmlns:p14="http://schemas.microsoft.com/office/powerpoint/2010/main" val="1083078597"/>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27760" name="Chart" r:id="rId7" imgW="4572000" imgH="5143584" progId="MSGraph.Chart.8">
                  <p:embed followColorScheme="full"/>
                </p:oleObj>
              </mc:Choice>
              <mc:Fallback>
                <p:oleObj name="Chart" r:id="rId7" imgW="4572000" imgH="5143584" progId="MSGraph.Chart.8">
                  <p:embed followColorScheme="full"/>
                  <p:pic>
                    <p:nvPicPr>
                      <p:cNvPr id="0" name="TPChart"/>
                      <p:cNvPicPr>
                        <a:picLocks noChangeAspect="1" noChangeArrowheads="1"/>
                      </p:cNvPicPr>
                      <p:nvPr/>
                    </p:nvPicPr>
                    <p:blipFill>
                      <a:blip r:embed="rId8"/>
                      <a:srcRect/>
                      <a:stretch>
                        <a:fillRect/>
                      </a:stretch>
                    </p:blipFill>
                    <p:spPr bwMode="auto">
                      <a:xfrm>
                        <a:off x="4508500" y="1651000"/>
                        <a:ext cx="4572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653" name="TPAnswers"/>
          <p:cNvSpPr>
            <a:spLocks noGrp="1" noChangeArrowheads="1"/>
          </p:cNvSpPr>
          <p:nvPr>
            <p:ph type="body" idx="1"/>
            <p:custDataLst>
              <p:tags r:id="rId4"/>
            </p:custDataLst>
          </p:nvPr>
        </p:nvSpPr>
        <p:spPr>
          <a:xfrm>
            <a:off x="228600" y="1828800"/>
            <a:ext cx="4648200" cy="3657600"/>
          </a:xfrm>
        </p:spPr>
        <p:txBody>
          <a:bodyPr/>
          <a:lstStyle/>
          <a:p>
            <a:pPr marL="609600" indent="-609600">
              <a:buFont typeface="Monotype Sorts" pitchFamily="2" charset="2"/>
              <a:buAutoNum type="arabicPeriod"/>
            </a:pPr>
            <a:r>
              <a:rPr lang="en-US" b="1" smtClean="0"/>
              <a:t>Strongly favorable</a:t>
            </a:r>
          </a:p>
          <a:p>
            <a:pPr marL="609600" indent="-609600">
              <a:buFont typeface="Monotype Sorts" pitchFamily="2" charset="2"/>
              <a:buAutoNum type="arabicPeriod"/>
            </a:pPr>
            <a:r>
              <a:rPr lang="en-US" b="1" smtClean="0"/>
              <a:t>Favorable</a:t>
            </a:r>
          </a:p>
          <a:p>
            <a:pPr marL="609600" indent="-609600">
              <a:buFont typeface="Monotype Sorts" pitchFamily="2" charset="2"/>
              <a:buAutoNum type="arabicPeriod"/>
            </a:pPr>
            <a:r>
              <a:rPr lang="en-US" b="1" smtClean="0"/>
              <a:t>Neutral</a:t>
            </a:r>
          </a:p>
          <a:p>
            <a:pPr marL="609600" indent="-609600">
              <a:buFont typeface="Monotype Sorts" pitchFamily="2" charset="2"/>
              <a:buAutoNum type="arabicPeriod"/>
            </a:pPr>
            <a:r>
              <a:rPr lang="en-US" b="1" smtClean="0"/>
              <a:t>Unfavorable</a:t>
            </a:r>
          </a:p>
          <a:p>
            <a:pPr marL="609600" indent="-609600">
              <a:buFont typeface="Monotype Sorts" pitchFamily="2" charset="2"/>
              <a:buAutoNum type="arabicPeriod"/>
            </a:pPr>
            <a:r>
              <a:rPr lang="en-US" b="1" smtClean="0"/>
              <a:t>Strongly unfavorable</a:t>
            </a: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689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6899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Title 369"/>
          <p:cNvSpPr>
            <a:spLocks noGrp="1"/>
          </p:cNvSpPr>
          <p:nvPr>
            <p:ph type="title"/>
          </p:nvPr>
        </p:nvSpPr>
        <p:spPr>
          <a:xfrm>
            <a:off x="533400" y="152400"/>
            <a:ext cx="8229600" cy="990600"/>
          </a:xfrm>
        </p:spPr>
        <p:txBody>
          <a:bodyPr/>
          <a:lstStyle/>
          <a:p>
            <a:r>
              <a:rPr lang="en-US" dirty="0" smtClean="0"/>
              <a:t>Agricultural Use Groundwater Monitoring </a:t>
            </a:r>
            <a:r>
              <a:rPr lang="en-US" dirty="0"/>
              <a:t>R</a:t>
            </a:r>
            <a:r>
              <a:rPr lang="en-US" dirty="0" smtClean="0"/>
              <a:t>esults</a:t>
            </a:r>
            <a:endParaRPr lang="en-US" dirty="0"/>
          </a:p>
        </p:txBody>
      </p:sp>
      <p:sp>
        <p:nvSpPr>
          <p:cNvPr id="371" name="Content Placeholder 370"/>
          <p:cNvSpPr>
            <a:spLocks noGrp="1"/>
          </p:cNvSpPr>
          <p:nvPr>
            <p:ph idx="1"/>
          </p:nvPr>
        </p:nvSpPr>
        <p:spPr>
          <a:xfrm>
            <a:off x="304800" y="1389325"/>
            <a:ext cx="4724400" cy="5334000"/>
          </a:xfrm>
        </p:spPr>
        <p:txBody>
          <a:bodyPr/>
          <a:lstStyle/>
          <a:p>
            <a:r>
              <a:rPr lang="en-US" dirty="0" smtClean="0"/>
              <a:t>50 wells sampled near blueberry fields in 2015</a:t>
            </a:r>
          </a:p>
          <a:p>
            <a:pPr lvl="1"/>
            <a:r>
              <a:rPr lang="en-US" sz="3200" dirty="0" smtClean="0"/>
              <a:t>41 wells with detections</a:t>
            </a:r>
          </a:p>
          <a:p>
            <a:pPr lvl="1"/>
            <a:r>
              <a:rPr lang="en-US" sz="3200" dirty="0"/>
              <a:t>7 different herbicides found </a:t>
            </a:r>
          </a:p>
          <a:p>
            <a:pPr lvl="1"/>
            <a:r>
              <a:rPr lang="en-US" sz="3200" dirty="0" smtClean="0"/>
              <a:t>No detections above health advisory or maximum exposure levels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3475" y="1447800"/>
            <a:ext cx="3666414" cy="19812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0274" y="3962400"/>
            <a:ext cx="3189066" cy="2391800"/>
          </a:xfrm>
          <a:prstGeom prst="rect">
            <a:avLst/>
          </a:prstGeom>
        </p:spPr>
      </p:pic>
    </p:spTree>
    <p:custDataLst>
      <p:tags r:id="rId1"/>
    </p:custDataLst>
    <p:extLst>
      <p:ext uri="{BB962C8B-B14F-4D97-AF65-F5344CB8AC3E}">
        <p14:creationId xmlns:p14="http://schemas.microsoft.com/office/powerpoint/2010/main" val="38610612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smtClean="0"/>
              <a:t>Pesticides Can Run-off Into Surface Waters</a:t>
            </a:r>
          </a:p>
        </p:txBody>
      </p:sp>
      <p:pic>
        <p:nvPicPr>
          <p:cNvPr id="72707" name="Picture 3" descr="stre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057400"/>
            <a:ext cx="2743200"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990600" y="228600"/>
            <a:ext cx="7772400" cy="914400"/>
          </a:xfrm>
        </p:spPr>
        <p:txBody>
          <a:bodyPr/>
          <a:lstStyle/>
          <a:p>
            <a:r>
              <a:rPr lang="en-US" sz="3200" dirty="0" smtClean="0"/>
              <a:t>Surface Water/sediment Sampling – Home, Lawn &amp; Garden Pesticides</a:t>
            </a:r>
          </a:p>
        </p:txBody>
      </p:sp>
      <p:sp>
        <p:nvSpPr>
          <p:cNvPr id="46083" name="Rectangle 3"/>
          <p:cNvSpPr>
            <a:spLocks noGrp="1" noChangeArrowheads="1"/>
          </p:cNvSpPr>
          <p:nvPr>
            <p:ph type="body" idx="1"/>
          </p:nvPr>
        </p:nvSpPr>
        <p:spPr>
          <a:xfrm>
            <a:off x="685800" y="1219200"/>
            <a:ext cx="6934200" cy="5334000"/>
          </a:xfrm>
        </p:spPr>
        <p:txBody>
          <a:bodyPr/>
          <a:lstStyle/>
          <a:p>
            <a:pPr lvl="1">
              <a:lnSpc>
                <a:spcPct val="90000"/>
              </a:lnSpc>
            </a:pPr>
            <a:r>
              <a:rPr lang="en-US" sz="2000" dirty="0" smtClean="0"/>
              <a:t>Pesticide residues detected in surface water</a:t>
            </a:r>
            <a:br>
              <a:rPr lang="en-US" sz="2000" dirty="0" smtClean="0"/>
            </a:br>
            <a:endParaRPr lang="en-US" sz="2000" dirty="0" smtClean="0"/>
          </a:p>
          <a:p>
            <a:pPr lvl="2">
              <a:lnSpc>
                <a:spcPct val="85000"/>
              </a:lnSpc>
            </a:pPr>
            <a:r>
              <a:rPr lang="en-US" sz="1800" dirty="0" err="1" smtClean="0"/>
              <a:t>Diazinon</a:t>
            </a:r>
            <a:r>
              <a:rPr lang="en-US" sz="1800" dirty="0" smtClean="0"/>
              <a:t> up to </a:t>
            </a:r>
            <a:r>
              <a:rPr lang="en-US" sz="1800" dirty="0" smtClean="0">
                <a:solidFill>
                  <a:srgbClr val="FF1B1B"/>
                </a:solidFill>
              </a:rPr>
              <a:t>(2.6 ppb)**</a:t>
            </a:r>
          </a:p>
          <a:p>
            <a:pPr lvl="2">
              <a:lnSpc>
                <a:spcPct val="85000"/>
              </a:lnSpc>
            </a:pPr>
            <a:r>
              <a:rPr lang="en-US" sz="1800" dirty="0" smtClean="0"/>
              <a:t>2,4-D up to </a:t>
            </a:r>
            <a:r>
              <a:rPr lang="en-US" sz="1800" dirty="0" smtClean="0">
                <a:solidFill>
                  <a:srgbClr val="FF1B1B"/>
                </a:solidFill>
              </a:rPr>
              <a:t>(36.4 ppb)</a:t>
            </a:r>
          </a:p>
          <a:p>
            <a:pPr lvl="2">
              <a:lnSpc>
                <a:spcPct val="85000"/>
              </a:lnSpc>
            </a:pPr>
            <a:r>
              <a:rPr lang="en-US" sz="1800" dirty="0" err="1" smtClean="0"/>
              <a:t>Dicamba</a:t>
            </a:r>
            <a:r>
              <a:rPr lang="en-US" sz="1800" dirty="0" smtClean="0"/>
              <a:t> up to (4.1 ppb)</a:t>
            </a:r>
          </a:p>
          <a:p>
            <a:pPr lvl="2">
              <a:lnSpc>
                <a:spcPct val="85000"/>
              </a:lnSpc>
            </a:pPr>
            <a:r>
              <a:rPr lang="en-US" sz="1800" dirty="0" smtClean="0"/>
              <a:t>MCPP up to </a:t>
            </a:r>
            <a:r>
              <a:rPr lang="en-US" sz="1800" dirty="0" smtClean="0">
                <a:solidFill>
                  <a:srgbClr val="FF1B1B"/>
                </a:solidFill>
              </a:rPr>
              <a:t>(26 ppb)</a:t>
            </a:r>
            <a:endParaRPr lang="en-US" sz="1800" dirty="0" smtClean="0"/>
          </a:p>
          <a:p>
            <a:pPr lvl="2">
              <a:lnSpc>
                <a:spcPct val="85000"/>
              </a:lnSpc>
            </a:pPr>
            <a:r>
              <a:rPr lang="en-US" sz="1800" dirty="0" smtClean="0"/>
              <a:t>MCPA up to (0.45 ppb)</a:t>
            </a:r>
          </a:p>
          <a:p>
            <a:pPr lvl="2">
              <a:lnSpc>
                <a:spcPct val="85000"/>
              </a:lnSpc>
            </a:pPr>
            <a:r>
              <a:rPr lang="en-US" sz="1800" dirty="0" err="1" smtClean="0"/>
              <a:t>Clopyralid</a:t>
            </a:r>
            <a:r>
              <a:rPr lang="en-US" sz="1800" dirty="0" smtClean="0"/>
              <a:t> up to (0.91 ppb)</a:t>
            </a:r>
          </a:p>
          <a:p>
            <a:pPr lvl="2">
              <a:lnSpc>
                <a:spcPct val="85000"/>
              </a:lnSpc>
            </a:pPr>
            <a:r>
              <a:rPr lang="en-US" sz="1800" dirty="0" err="1" smtClean="0"/>
              <a:t>Propiconazole</a:t>
            </a:r>
            <a:r>
              <a:rPr lang="en-US" sz="1800" dirty="0" smtClean="0"/>
              <a:t> up to (0.075 ppb)</a:t>
            </a:r>
          </a:p>
          <a:p>
            <a:pPr lvl="2">
              <a:lnSpc>
                <a:spcPct val="85000"/>
              </a:lnSpc>
            </a:pPr>
            <a:r>
              <a:rPr lang="en-US" sz="1800" dirty="0" err="1" smtClean="0"/>
              <a:t>Chlorothalonil</a:t>
            </a:r>
            <a:r>
              <a:rPr lang="en-US" sz="1800" dirty="0" smtClean="0"/>
              <a:t> up to</a:t>
            </a:r>
            <a:r>
              <a:rPr lang="en-US" sz="1800" dirty="0" smtClean="0">
                <a:solidFill>
                  <a:srgbClr val="FF1B1B"/>
                </a:solidFill>
              </a:rPr>
              <a:t> </a:t>
            </a:r>
            <a:r>
              <a:rPr lang="en-US" sz="1800" dirty="0" smtClean="0"/>
              <a:t>(0.22 ppb)</a:t>
            </a:r>
          </a:p>
          <a:p>
            <a:pPr lvl="2">
              <a:lnSpc>
                <a:spcPct val="85000"/>
              </a:lnSpc>
            </a:pPr>
            <a:r>
              <a:rPr lang="en-US" sz="1800" dirty="0" smtClean="0">
                <a:solidFill>
                  <a:srgbClr val="FF1B1B"/>
                </a:solidFill>
              </a:rPr>
              <a:t>Found Excess Nitrogen &amp; Phosphorous in most samples</a:t>
            </a:r>
            <a:r>
              <a:rPr lang="en-US" sz="1600" dirty="0" smtClean="0">
                <a:solidFill>
                  <a:srgbClr val="FF1B1B"/>
                </a:solidFill>
              </a:rPr>
              <a:t/>
            </a:r>
            <a:br>
              <a:rPr lang="en-US" sz="1600" dirty="0" smtClean="0">
                <a:solidFill>
                  <a:srgbClr val="FF1B1B"/>
                </a:solidFill>
              </a:rPr>
            </a:br>
            <a:endParaRPr lang="en-US" sz="1600" dirty="0" smtClean="0">
              <a:solidFill>
                <a:srgbClr val="FF1B1B"/>
              </a:solidFill>
            </a:endParaRPr>
          </a:p>
          <a:p>
            <a:pPr lvl="1">
              <a:lnSpc>
                <a:spcPct val="85000"/>
              </a:lnSpc>
            </a:pPr>
            <a:r>
              <a:rPr lang="en-US" sz="2000" dirty="0" smtClean="0"/>
              <a:t>Pesticide residues detected in sediments</a:t>
            </a:r>
            <a:br>
              <a:rPr lang="en-US" sz="2000" dirty="0" smtClean="0"/>
            </a:br>
            <a:endParaRPr lang="en-US" sz="2000" dirty="0" smtClean="0"/>
          </a:p>
          <a:p>
            <a:pPr lvl="2">
              <a:lnSpc>
                <a:spcPct val="85000"/>
              </a:lnSpc>
            </a:pPr>
            <a:r>
              <a:rPr lang="en-US" sz="1800" dirty="0" err="1" smtClean="0"/>
              <a:t>Bifenthrin</a:t>
            </a:r>
            <a:r>
              <a:rPr lang="en-US" sz="1800" dirty="0" smtClean="0"/>
              <a:t> up to </a:t>
            </a:r>
            <a:r>
              <a:rPr lang="en-US" sz="1800" dirty="0" smtClean="0">
                <a:solidFill>
                  <a:srgbClr val="FF4141"/>
                </a:solidFill>
              </a:rPr>
              <a:t>(37 ppb)</a:t>
            </a:r>
          </a:p>
          <a:p>
            <a:pPr lvl="2">
              <a:lnSpc>
                <a:spcPct val="85000"/>
              </a:lnSpc>
            </a:pPr>
            <a:r>
              <a:rPr lang="en-US" sz="1800" dirty="0" err="1" smtClean="0"/>
              <a:t>Permethrin</a:t>
            </a:r>
            <a:r>
              <a:rPr lang="en-US" sz="1800" dirty="0" smtClean="0"/>
              <a:t> up to </a:t>
            </a:r>
            <a:r>
              <a:rPr lang="en-US" sz="1800" dirty="0" smtClean="0">
                <a:solidFill>
                  <a:srgbClr val="FF4141"/>
                </a:solidFill>
              </a:rPr>
              <a:t>(47 ppb)</a:t>
            </a:r>
            <a:endParaRPr lang="en-US" sz="1800" dirty="0"/>
          </a:p>
          <a:p>
            <a:pPr lvl="2">
              <a:lnSpc>
                <a:spcPct val="85000"/>
              </a:lnSpc>
            </a:pPr>
            <a:r>
              <a:rPr lang="en-US" sz="1800" dirty="0" err="1" smtClean="0"/>
              <a:t>Cypermethrin</a:t>
            </a:r>
            <a:r>
              <a:rPr lang="en-US" sz="1800" dirty="0" smtClean="0"/>
              <a:t> up to (5 ppb)</a:t>
            </a:r>
          </a:p>
        </p:txBody>
      </p:sp>
      <p:sp>
        <p:nvSpPr>
          <p:cNvPr id="46084" name="Text Box 4"/>
          <p:cNvSpPr txBox="1">
            <a:spLocks noChangeArrowheads="1"/>
          </p:cNvSpPr>
          <p:nvPr/>
        </p:nvSpPr>
        <p:spPr bwMode="auto">
          <a:xfrm>
            <a:off x="6019800" y="3429000"/>
            <a:ext cx="25146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hangingPunct="0">
              <a:spcBef>
                <a:spcPct val="50000"/>
              </a:spcBef>
            </a:pPr>
            <a:r>
              <a:rPr kumimoji="1" lang="en-US" sz="1400">
                <a:solidFill>
                  <a:srgbClr val="FF1B1B"/>
                </a:solidFill>
                <a:latin typeface="Tahoma" charset="0"/>
              </a:rPr>
              <a:t>**Values in red exceed                         Aquatic Life Criteria</a:t>
            </a:r>
          </a:p>
        </p:txBody>
      </p:sp>
      <p:pic>
        <p:nvPicPr>
          <p:cNvPr id="46085" name="Picture 5" descr="NEW%20header_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133600"/>
            <a:ext cx="2286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195279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792"/>
            <a:ext cx="9144000" cy="1143000"/>
          </a:xfrm>
        </p:spPr>
        <p:txBody>
          <a:bodyPr/>
          <a:lstStyle/>
          <a:p>
            <a:r>
              <a:rPr lang="en-US" dirty="0"/>
              <a:t>BPC Gulf of Maine </a:t>
            </a:r>
            <a:r>
              <a:rPr lang="en-US" dirty="0" smtClean="0"/>
              <a:t>Study 2015 </a:t>
            </a:r>
            <a:endParaRPr lang="en-US" dirty="0"/>
          </a:p>
        </p:txBody>
      </p:sp>
      <p:sp>
        <p:nvSpPr>
          <p:cNvPr id="3" name="Content Placeholder 2"/>
          <p:cNvSpPr>
            <a:spLocks noGrp="1"/>
          </p:cNvSpPr>
          <p:nvPr>
            <p:ph idx="1"/>
          </p:nvPr>
        </p:nvSpPr>
        <p:spPr>
          <a:xfrm>
            <a:off x="457200" y="1219200"/>
            <a:ext cx="8229600" cy="5257800"/>
          </a:xfrm>
        </p:spPr>
        <p:txBody>
          <a:bodyPr/>
          <a:lstStyle/>
          <a:p>
            <a:r>
              <a:rPr lang="en-US" dirty="0" smtClean="0"/>
              <a:t>20 of 20 stormwater sites, Kittery to Whiting, with detections</a:t>
            </a:r>
          </a:p>
          <a:p>
            <a:r>
              <a:rPr lang="en-US" dirty="0" smtClean="0"/>
              <a:t>22 pesticides and fipronil degradates in water </a:t>
            </a:r>
          </a:p>
          <a:p>
            <a:pPr lvl="1"/>
            <a:r>
              <a:rPr lang="en-US" sz="3200" dirty="0" smtClean="0">
                <a:solidFill>
                  <a:srgbClr val="FF0000"/>
                </a:solidFill>
              </a:rPr>
              <a:t>Bifenthrin exceeded aquatic life criteria at 7 sites, permethrin at 1 site</a:t>
            </a:r>
          </a:p>
          <a:p>
            <a:r>
              <a:rPr lang="en-US" dirty="0" smtClean="0"/>
              <a:t>2 pyrethroids in sediment </a:t>
            </a:r>
          </a:p>
          <a:p>
            <a:pPr lvl="1"/>
            <a:r>
              <a:rPr lang="en-US" sz="3200" dirty="0" smtClean="0"/>
              <a:t>Bifenthrin at 7 of 14 sites, esfenvalerate at 1 site </a:t>
            </a:r>
            <a:endParaRPr lang="en-US" sz="3200" dirty="0"/>
          </a:p>
        </p:txBody>
      </p:sp>
    </p:spTree>
    <p:extLst>
      <p:ext uri="{BB962C8B-B14F-4D97-AF65-F5344CB8AC3E}">
        <p14:creationId xmlns:p14="http://schemas.microsoft.com/office/powerpoint/2010/main" val="26187818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smtClean="0"/>
              <a:t>USGS National Water Quality Assessment</a:t>
            </a:r>
          </a:p>
        </p:txBody>
      </p:sp>
      <p:sp>
        <p:nvSpPr>
          <p:cNvPr id="75779" name="Rectangle 3"/>
          <p:cNvSpPr>
            <a:spLocks noGrp="1" noChangeArrowheads="1"/>
          </p:cNvSpPr>
          <p:nvPr>
            <p:ph type="body" idx="1"/>
          </p:nvPr>
        </p:nvSpPr>
        <p:spPr>
          <a:xfrm>
            <a:off x="914400" y="1905000"/>
            <a:ext cx="4876800" cy="4800600"/>
          </a:xfrm>
        </p:spPr>
        <p:txBody>
          <a:bodyPr>
            <a:normAutofit fontScale="92500"/>
          </a:bodyPr>
          <a:lstStyle/>
          <a:p>
            <a:r>
              <a:rPr lang="en-US" sz="2800" dirty="0" smtClean="0"/>
              <a:t>Sampled urban streams</a:t>
            </a:r>
          </a:p>
          <a:p>
            <a:pPr lvl="1"/>
            <a:r>
              <a:rPr lang="en-US" sz="2400" dirty="0" smtClean="0"/>
              <a:t>Insecticides occurred more frequently in urban streams than they did in agricultural area streams</a:t>
            </a:r>
          </a:p>
          <a:p>
            <a:pPr lvl="1"/>
            <a:r>
              <a:rPr lang="en-US" sz="2400" dirty="0" smtClean="0"/>
              <a:t>Herbicides detected in 99% of Urban stream samples</a:t>
            </a:r>
          </a:p>
          <a:p>
            <a:pPr lvl="1"/>
            <a:r>
              <a:rPr lang="en-US" sz="2400" dirty="0" smtClean="0"/>
              <a:t>Phosphorous found at same levels as in agricultural streams</a:t>
            </a:r>
          </a:p>
          <a:p>
            <a:pPr lvl="2"/>
            <a:r>
              <a:rPr lang="en-US" sz="2000" dirty="0" smtClean="0"/>
              <a:t>70% of those samples exceeded the EPA desired goal for reducing nuisance plant growth (algae)</a:t>
            </a:r>
          </a:p>
        </p:txBody>
      </p:sp>
      <p:pic>
        <p:nvPicPr>
          <p:cNvPr id="75780" name="Picture 4" descr="U.S. Geological Survey - science for a changing world">
            <a:hlinkClick r:id="rId4" tooltip="U.S. Geological Survey Home Pag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295400"/>
            <a:ext cx="20351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6787" y="2438400"/>
            <a:ext cx="2590800" cy="3886200"/>
          </a:xfrm>
          <a:prstGeom prst="rect">
            <a:avLst/>
          </a:prstGeom>
        </p:spPr>
      </p:pic>
    </p:spTree>
    <p:custDataLst>
      <p:tags r:id="rId1"/>
    </p:custData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1173163" y="0"/>
            <a:ext cx="7772400" cy="1981200"/>
          </a:xfrm>
        </p:spPr>
        <p:txBody>
          <a:bodyPr/>
          <a:lstStyle/>
          <a:p>
            <a:r>
              <a:rPr lang="en-US" sz="4800" smtClean="0"/>
              <a:t>Prevent water</a:t>
            </a:r>
            <a:br>
              <a:rPr lang="en-US" sz="4800" smtClean="0"/>
            </a:br>
            <a:r>
              <a:rPr lang="en-US" sz="4800" smtClean="0"/>
              <a:t> contamination</a:t>
            </a:r>
            <a:endParaRPr lang="en-US" smtClean="0"/>
          </a:p>
        </p:txBody>
      </p:sp>
      <p:sp>
        <p:nvSpPr>
          <p:cNvPr id="76803" name="Rectangle 3"/>
          <p:cNvSpPr>
            <a:spLocks noGrp="1" noChangeArrowheads="1"/>
          </p:cNvSpPr>
          <p:nvPr>
            <p:ph type="body" idx="1"/>
          </p:nvPr>
        </p:nvSpPr>
        <p:spPr/>
        <p:txBody>
          <a:bodyPr/>
          <a:lstStyle/>
          <a:p>
            <a:r>
              <a:rPr lang="en-US" smtClean="0"/>
              <a:t>Locate &amp; stay away from wells</a:t>
            </a:r>
          </a:p>
          <a:p>
            <a:r>
              <a:rPr lang="en-US" smtClean="0"/>
              <a:t>Stay away from ledge</a:t>
            </a:r>
          </a:p>
          <a:p>
            <a:r>
              <a:rPr lang="en-US" smtClean="0"/>
              <a:t>Stay away from wetlands &amp; water</a:t>
            </a:r>
          </a:p>
          <a:p>
            <a:r>
              <a:rPr lang="en-US" smtClean="0"/>
              <a:t>Do not apply to slopes near water</a:t>
            </a:r>
          </a:p>
          <a:p>
            <a:r>
              <a:rPr lang="en-US" smtClean="0"/>
              <a:t>Do not apply before heavy rains</a:t>
            </a:r>
          </a:p>
          <a:p>
            <a:r>
              <a:rPr lang="en-US" smtClean="0"/>
              <a:t>Spot applications</a:t>
            </a:r>
          </a:p>
          <a:p>
            <a:r>
              <a:rPr lang="en-US" smtClean="0"/>
              <a:t>Vegetative buffers</a:t>
            </a:r>
            <a:endParaRPr lang="en-US" sz="2800" smtClean="0"/>
          </a:p>
        </p:txBody>
      </p:sp>
      <p:pic>
        <p:nvPicPr>
          <p:cNvPr id="76804" name="Picture 4" descr="wellh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228600"/>
            <a:ext cx="23622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2" descr="Wooded lot with hou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5029200"/>
            <a:ext cx="182880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smtClean="0"/>
              <a:t>Storage</a:t>
            </a:r>
          </a:p>
        </p:txBody>
      </p:sp>
      <p:sp>
        <p:nvSpPr>
          <p:cNvPr id="77827" name="Rectangle 3"/>
          <p:cNvSpPr>
            <a:spLocks noGrp="1" noChangeArrowheads="1"/>
          </p:cNvSpPr>
          <p:nvPr>
            <p:ph type="body" idx="1"/>
          </p:nvPr>
        </p:nvSpPr>
        <p:spPr>
          <a:xfrm>
            <a:off x="1173163" y="1676400"/>
            <a:ext cx="5227637" cy="4953000"/>
          </a:xfrm>
        </p:spPr>
        <p:txBody>
          <a:bodyPr/>
          <a:lstStyle/>
          <a:p>
            <a:r>
              <a:rPr lang="en-US" smtClean="0"/>
              <a:t>Buy </a:t>
            </a:r>
            <a:r>
              <a:rPr lang="en-US" i="1" smtClean="0"/>
              <a:t>only</a:t>
            </a:r>
            <a:r>
              <a:rPr lang="en-US" smtClean="0"/>
              <a:t> what you need</a:t>
            </a:r>
            <a:br>
              <a:rPr lang="en-US" smtClean="0"/>
            </a:br>
            <a:endParaRPr lang="en-US" smtClean="0"/>
          </a:p>
          <a:p>
            <a:r>
              <a:rPr lang="en-US" smtClean="0"/>
              <a:t>Keep them out of reach of children &amp; lock them up</a:t>
            </a:r>
            <a:br>
              <a:rPr lang="en-US" smtClean="0"/>
            </a:br>
            <a:endParaRPr lang="en-US" smtClean="0"/>
          </a:p>
          <a:p>
            <a:r>
              <a:rPr lang="en-US" smtClean="0"/>
              <a:t>Keep in original containers </a:t>
            </a:r>
            <a:br>
              <a:rPr lang="en-US" smtClean="0"/>
            </a:br>
            <a:endParaRPr lang="en-US" smtClean="0"/>
          </a:p>
          <a:p>
            <a:r>
              <a:rPr lang="en-US" smtClean="0"/>
              <a:t>Never store in basement!</a:t>
            </a:r>
            <a:br>
              <a:rPr lang="en-US" smtClean="0"/>
            </a:br>
            <a:endParaRPr lang="en-US" smtClean="0"/>
          </a:p>
        </p:txBody>
      </p:sp>
      <p:pic>
        <p:nvPicPr>
          <p:cNvPr id="77828" name="Picture 5" descr="pesticide_displ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914400"/>
            <a:ext cx="22098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2819400"/>
            <a:ext cx="2108200" cy="152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3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4572000"/>
            <a:ext cx="1490663"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5"/>
          <p:cNvSpPr>
            <a:spLocks noGrp="1" noChangeArrowheads="1"/>
          </p:cNvSpPr>
          <p:nvPr>
            <p:ph type="title"/>
          </p:nvPr>
        </p:nvSpPr>
        <p:spPr/>
        <p:txBody>
          <a:bodyPr/>
          <a:lstStyle/>
          <a:p>
            <a:r>
              <a:rPr lang="en-US" smtClean="0"/>
              <a:t>Disposal</a:t>
            </a:r>
          </a:p>
        </p:txBody>
      </p:sp>
      <p:sp>
        <p:nvSpPr>
          <p:cNvPr id="78851" name="Rectangle 6"/>
          <p:cNvSpPr>
            <a:spLocks noGrp="1" noChangeArrowheads="1"/>
          </p:cNvSpPr>
          <p:nvPr>
            <p:ph type="body" idx="1"/>
          </p:nvPr>
        </p:nvSpPr>
        <p:spPr>
          <a:xfrm>
            <a:off x="1173163" y="1981200"/>
            <a:ext cx="3551237" cy="4114800"/>
          </a:xfrm>
        </p:spPr>
        <p:txBody>
          <a:bodyPr/>
          <a:lstStyle/>
          <a:p>
            <a:pPr>
              <a:lnSpc>
                <a:spcPct val="80000"/>
              </a:lnSpc>
            </a:pPr>
            <a:r>
              <a:rPr lang="en-US" sz="2800" smtClean="0"/>
              <a:t>Follow label</a:t>
            </a:r>
            <a:br>
              <a:rPr lang="en-US" sz="2800" smtClean="0"/>
            </a:br>
            <a:endParaRPr lang="en-US" sz="2800" smtClean="0"/>
          </a:p>
          <a:p>
            <a:pPr>
              <a:lnSpc>
                <a:spcPct val="80000"/>
              </a:lnSpc>
            </a:pPr>
            <a:r>
              <a:rPr lang="en-US" sz="2800" smtClean="0"/>
              <a:t>Rinse containers</a:t>
            </a:r>
            <a:br>
              <a:rPr lang="en-US" sz="2800" smtClean="0"/>
            </a:br>
            <a:endParaRPr lang="en-US" sz="2800" smtClean="0"/>
          </a:p>
          <a:p>
            <a:pPr>
              <a:lnSpc>
                <a:spcPct val="80000"/>
              </a:lnSpc>
            </a:pPr>
            <a:r>
              <a:rPr lang="en-US" sz="2800" smtClean="0"/>
              <a:t>Apply extra mix to labeled site</a:t>
            </a:r>
            <a:br>
              <a:rPr lang="en-US" sz="2800" smtClean="0"/>
            </a:br>
            <a:endParaRPr lang="en-US" sz="2800" smtClean="0"/>
          </a:p>
          <a:p>
            <a:pPr>
              <a:lnSpc>
                <a:spcPct val="80000"/>
              </a:lnSpc>
            </a:pPr>
            <a:r>
              <a:rPr lang="en-US" sz="2800" smtClean="0"/>
              <a:t>Call BPC about obsolete pesticides</a:t>
            </a:r>
          </a:p>
          <a:p>
            <a:pPr>
              <a:lnSpc>
                <a:spcPct val="80000"/>
              </a:lnSpc>
            </a:pPr>
            <a:endParaRPr lang="en-US" sz="2800" smtClean="0"/>
          </a:p>
        </p:txBody>
      </p:sp>
      <p:pic>
        <p:nvPicPr>
          <p:cNvPr id="78852" name="Picture 1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895600"/>
            <a:ext cx="2274888"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3" name="Picture 10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3800" y="3581400"/>
            <a:ext cx="1250950" cy="307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4" name="Picture 10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914400"/>
            <a:ext cx="3338513" cy="154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PQuestion"/>
          <p:cNvSpPr>
            <a:spLocks noGrp="1" noChangeArrowheads="1"/>
          </p:cNvSpPr>
          <p:nvPr>
            <p:ph type="title"/>
          </p:nvPr>
        </p:nvSpPr>
        <p:spPr>
          <a:xfrm>
            <a:off x="457200" y="274638"/>
            <a:ext cx="8229600" cy="868362"/>
          </a:xfrm>
        </p:spPr>
        <p:txBody>
          <a:bodyPr/>
          <a:lstStyle/>
          <a:p>
            <a:r>
              <a:rPr lang="en-US" sz="4000" smtClean="0"/>
              <a:t>Which product is most risky to handle?</a:t>
            </a:r>
          </a:p>
        </p:txBody>
      </p:sp>
      <p:graphicFrame>
        <p:nvGraphicFramePr>
          <p:cNvPr id="467972" name="TPChart"/>
          <p:cNvGraphicFramePr>
            <a:graphicFrameLocks noChangeAspect="1"/>
          </p:cNvGraphicFramePr>
          <p:nvPr>
            <p:custDataLst>
              <p:tags r:id="rId3"/>
            </p:custDataLst>
            <p:extLst>
              <p:ext uri="{D42A27DB-BD31-4B8C-83A1-F6EECF244321}">
                <p14:modId xmlns:p14="http://schemas.microsoft.com/office/powerpoint/2010/main" val="2207316773"/>
              </p:ext>
            </p:extLst>
          </p:nvPr>
        </p:nvGraphicFramePr>
        <p:xfrm>
          <a:off x="6630988" y="4038600"/>
          <a:ext cx="2449512" cy="2755900"/>
        </p:xfrm>
        <a:graphic>
          <a:graphicData uri="http://schemas.openxmlformats.org/presentationml/2006/ole">
            <mc:AlternateContent xmlns:mc="http://schemas.openxmlformats.org/markup-compatibility/2006">
              <mc:Choice xmlns:v="urn:schemas-microsoft-com:vml" Requires="v">
                <p:oleObj spid="_x0000_s180320" name="Chart" r:id="rId7" imgW="4572000" imgH="5143584" progId="MSGraph.Chart.8">
                  <p:embed followColorScheme="full"/>
                </p:oleObj>
              </mc:Choice>
              <mc:Fallback>
                <p:oleObj name="Chart" r:id="rId7" imgW="4572000" imgH="5143584" progId="MSGraph.Chart.8">
                  <p:embed followColorScheme="full"/>
                  <p:pic>
                    <p:nvPicPr>
                      <p:cNvPr id="0" name=""/>
                      <p:cNvPicPr>
                        <a:picLocks noChangeAspect="1" noChangeArrowheads="1"/>
                      </p:cNvPicPr>
                      <p:nvPr/>
                    </p:nvPicPr>
                    <p:blipFill>
                      <a:blip r:embed="rId8"/>
                      <a:srcRect/>
                      <a:stretch>
                        <a:fillRect/>
                      </a:stretch>
                    </p:blipFill>
                    <p:spPr bwMode="auto">
                      <a:xfrm>
                        <a:off x="6630988" y="4038600"/>
                        <a:ext cx="2449512" cy="275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228" name="TPAnswers"/>
          <p:cNvSpPr>
            <a:spLocks noGrp="1" noChangeArrowheads="1"/>
          </p:cNvSpPr>
          <p:nvPr>
            <p:ph type="body" idx="1"/>
            <p:custDataLst>
              <p:tags r:id="rId4"/>
            </p:custDataLst>
          </p:nvPr>
        </p:nvSpPr>
        <p:spPr>
          <a:xfrm>
            <a:off x="457200" y="1600200"/>
            <a:ext cx="1371600" cy="4800600"/>
          </a:xfrm>
        </p:spPr>
        <p:txBody>
          <a:bodyPr/>
          <a:lstStyle/>
          <a:p>
            <a:pPr marL="609600" indent="-609600">
              <a:buFont typeface="Monotype Sorts" pitchFamily="2" charset="2"/>
              <a:buAutoNum type="arabicPeriod"/>
            </a:pPr>
            <a:r>
              <a:rPr lang="en-US" smtClean="0"/>
              <a:t>A</a:t>
            </a:r>
            <a:br>
              <a:rPr lang="en-US" smtClean="0"/>
            </a:br>
            <a:r>
              <a:rPr lang="en-US" smtClean="0"/>
              <a:t/>
            </a:r>
            <a:br>
              <a:rPr lang="en-US" smtClean="0"/>
            </a:br>
            <a:r>
              <a:rPr lang="en-US" smtClean="0"/>
              <a:t/>
            </a:r>
            <a:br>
              <a:rPr lang="en-US" smtClean="0"/>
            </a:br>
            <a:endParaRPr lang="en-US" smtClean="0"/>
          </a:p>
          <a:p>
            <a:pPr marL="609600" indent="-609600">
              <a:buFont typeface="Monotype Sorts" pitchFamily="2" charset="2"/>
              <a:buAutoNum type="arabicPeriod"/>
            </a:pPr>
            <a:r>
              <a:rPr lang="en-US" smtClean="0"/>
              <a:t>B</a:t>
            </a:r>
            <a:br>
              <a:rPr lang="en-US" smtClean="0"/>
            </a:br>
            <a:r>
              <a:rPr lang="en-US" smtClean="0"/>
              <a:t/>
            </a:r>
            <a:br>
              <a:rPr lang="en-US" smtClean="0"/>
            </a:br>
            <a:r>
              <a:rPr lang="en-US" smtClean="0"/>
              <a:t/>
            </a:r>
            <a:br>
              <a:rPr lang="en-US" smtClean="0"/>
            </a:br>
            <a:endParaRPr lang="en-US" smtClean="0"/>
          </a:p>
          <a:p>
            <a:pPr marL="609600" indent="-609600">
              <a:buFont typeface="Monotype Sorts" pitchFamily="2" charset="2"/>
              <a:buAutoNum type="arabicPeriod"/>
            </a:pPr>
            <a:r>
              <a:rPr lang="en-US" smtClean="0"/>
              <a:t>C</a:t>
            </a:r>
          </a:p>
        </p:txBody>
      </p:sp>
      <p:pic>
        <p:nvPicPr>
          <p:cNvPr id="52230"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0" y="2743200"/>
            <a:ext cx="2362200"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31" name="Line 10"/>
          <p:cNvSpPr>
            <a:spLocks noChangeShapeType="1"/>
          </p:cNvSpPr>
          <p:nvPr/>
        </p:nvSpPr>
        <p:spPr bwMode="auto">
          <a:xfrm>
            <a:off x="1676400" y="5943600"/>
            <a:ext cx="1981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2232"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38600" y="1066800"/>
            <a:ext cx="2638425" cy="249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33" name="Line 12"/>
          <p:cNvSpPr>
            <a:spLocks noChangeShapeType="1"/>
          </p:cNvSpPr>
          <p:nvPr/>
        </p:nvSpPr>
        <p:spPr bwMode="auto">
          <a:xfrm>
            <a:off x="1600200" y="1905000"/>
            <a:ext cx="2286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34" name="Text Box 13"/>
          <p:cNvSpPr txBox="1">
            <a:spLocks noChangeArrowheads="1"/>
          </p:cNvSpPr>
          <p:nvPr/>
        </p:nvSpPr>
        <p:spPr bwMode="auto">
          <a:xfrm>
            <a:off x="5715000" y="37338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a:t>No endorsement intended or implied</a:t>
            </a:r>
          </a:p>
        </p:txBody>
      </p:sp>
      <p:pic>
        <p:nvPicPr>
          <p:cNvPr id="52289" name="Picture 65" descr="http://lghttp.17653.nexcesscdn.net/808B16/cdn_images/media/catalog/product/cache/1/thumbnail/9df78eab33525d08d6e5fb8d27136e95/p/w/pwc211a.jpg"/>
          <p:cNvPicPr>
            <a:picLocks noChangeAspect="1" noChangeArrowheads="1"/>
          </p:cNvPicPr>
          <p:nvPr/>
        </p:nvPicPr>
        <p:blipFill rotWithShape="1">
          <a:blip r:embed="rId11">
            <a:extLst>
              <a:ext uri="{28A0092B-C50C-407E-A947-70E740481C1C}">
                <a14:useLocalDpi xmlns:a14="http://schemas.microsoft.com/office/drawing/2010/main" val="0"/>
              </a:ext>
            </a:extLst>
          </a:blip>
          <a:srcRect l="28814" t="34583" r="26256" b="19650"/>
          <a:stretch/>
        </p:blipFill>
        <p:spPr bwMode="auto">
          <a:xfrm>
            <a:off x="4092538" y="4191000"/>
            <a:ext cx="2418907" cy="2463980"/>
          </a:xfrm>
          <a:prstGeom prst="rect">
            <a:avLst/>
          </a:prstGeom>
          <a:noFill/>
          <a:extLst>
            <a:ext uri="{909E8E84-426E-40DD-AFC4-6F175D3DCCD1}">
              <a14:hiddenFill xmlns:a14="http://schemas.microsoft.com/office/drawing/2010/main">
                <a:solidFill>
                  <a:srgbClr val="FFFFFF"/>
                </a:solidFill>
              </a14:hiddenFill>
            </a:ext>
          </a:extLst>
        </p:spPr>
      </p:pic>
      <p:sp>
        <p:nvSpPr>
          <p:cNvPr id="3" name="CAI1"/>
          <p:cNvSpPr/>
          <p:nvPr>
            <p:custDataLst>
              <p:tags r:id="rId5"/>
            </p:custDataLst>
          </p:nvPr>
        </p:nvSpPr>
        <p:spPr bwMode="auto">
          <a:xfrm>
            <a:off x="1132840" y="5644896"/>
            <a:ext cx="319151" cy="585216"/>
          </a:xfrm>
          <a:prstGeom prst="roundRect">
            <a:avLst/>
          </a:prstGeom>
          <a:noFill/>
          <a:ln w="25400" cap="flat" cmpd="sng" algn="ctr">
            <a:solidFill>
              <a:srgbClr val="00C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ustDataLst>
      <p:tags r:id="rId2"/>
    </p:custDataLst>
    <p:extLst>
      <p:ext uri="{BB962C8B-B14F-4D97-AF65-F5344CB8AC3E}">
        <p14:creationId xmlns:p14="http://schemas.microsoft.com/office/powerpoint/2010/main" val="32600455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679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fill="hold" grpId="1" nodeType="afterEffect">
                                  <p:stCondLst>
                                    <p:cond delay="0"/>
                                  </p:stCondLst>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67972" grpId="0"/>
      <p:bldP spid="3" grpId="0" animBg="1"/>
      <p:bldP spid="3"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smtClean="0"/>
              <a:t>Think First…. Spray Last</a:t>
            </a:r>
          </a:p>
        </p:txBody>
      </p:sp>
      <p:sp>
        <p:nvSpPr>
          <p:cNvPr id="80899" name="Rectangle 3"/>
          <p:cNvSpPr>
            <a:spLocks noGrp="1" noChangeArrowheads="1"/>
          </p:cNvSpPr>
          <p:nvPr>
            <p:ph type="body" idx="1"/>
          </p:nvPr>
        </p:nvSpPr>
        <p:spPr>
          <a:xfrm>
            <a:off x="1219200" y="2057400"/>
            <a:ext cx="7467600" cy="4114800"/>
          </a:xfrm>
        </p:spPr>
        <p:txBody>
          <a:bodyPr/>
          <a:lstStyle/>
          <a:p>
            <a:r>
              <a:rPr lang="en-US" sz="4400" smtClean="0"/>
              <a:t>“The quick fix is neither”!</a:t>
            </a:r>
            <a:br>
              <a:rPr lang="en-US" sz="4400" smtClean="0"/>
            </a:br>
            <a:endParaRPr lang="en-US" sz="4400" smtClean="0"/>
          </a:p>
          <a:p>
            <a:pPr algn="ctr">
              <a:buFont typeface="Monotype Sorts" pitchFamily="2" charset="2"/>
              <a:buNone/>
            </a:pPr>
            <a:r>
              <a:rPr lang="en-US" sz="5400" smtClean="0">
                <a:solidFill>
                  <a:srgbClr val="006600"/>
                </a:solidFill>
              </a:rPr>
              <a:t>Make the benefits</a:t>
            </a:r>
            <a:r>
              <a:rPr lang="en-US" sz="4400" smtClean="0"/>
              <a:t/>
            </a:r>
            <a:br>
              <a:rPr lang="en-US" sz="4400" smtClean="0"/>
            </a:br>
            <a:endParaRPr lang="en-US" sz="4400" smtClean="0"/>
          </a:p>
          <a:p>
            <a:pPr algn="ctr">
              <a:buFont typeface="Monotype Sorts" pitchFamily="2" charset="2"/>
              <a:buNone/>
            </a:pPr>
            <a:r>
              <a:rPr lang="en-US" sz="5400" smtClean="0">
                <a:solidFill>
                  <a:srgbClr val="CC3300"/>
                </a:solidFill>
              </a:rPr>
              <a:t>Outweigh the risks</a:t>
            </a:r>
            <a:endParaRPr lang="en-US" smtClean="0"/>
          </a:p>
        </p:txBody>
      </p:sp>
      <p:pic>
        <p:nvPicPr>
          <p:cNvPr id="80900" name="Picture 4" descr="think_fir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304800"/>
            <a:ext cx="127317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spray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28600"/>
            <a:ext cx="38862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3"/>
          <p:cNvSpPr txBox="1">
            <a:spLocks noChangeArrowheads="1"/>
          </p:cNvSpPr>
          <p:nvPr/>
        </p:nvSpPr>
        <p:spPr bwMode="auto">
          <a:xfrm>
            <a:off x="4876800" y="990600"/>
            <a:ext cx="2971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cs typeface="Times New Roman" pitchFamily="18" charset="0"/>
              </a:rPr>
              <a:t>How we see ourselves using pesticides</a:t>
            </a:r>
          </a:p>
        </p:txBody>
      </p:sp>
      <p:sp>
        <p:nvSpPr>
          <p:cNvPr id="28676" name="Text Box 4"/>
          <p:cNvSpPr txBox="1">
            <a:spLocks noChangeArrowheads="1"/>
          </p:cNvSpPr>
          <p:nvPr/>
        </p:nvSpPr>
        <p:spPr bwMode="auto">
          <a:xfrm>
            <a:off x="1219200" y="4343400"/>
            <a:ext cx="29718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cs typeface="Times New Roman" pitchFamily="18" charset="0"/>
              </a:rPr>
              <a:t>Unfortunately, a not so uncommon result from our use of pesticides</a:t>
            </a:r>
          </a:p>
        </p:txBody>
      </p:sp>
      <p:pic>
        <p:nvPicPr>
          <p:cNvPr id="286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3863" y="4114800"/>
            <a:ext cx="3233737"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8" name="Picture 6" descr="Spraying_Sel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638425"/>
            <a:ext cx="29718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smtClean="0"/>
              <a:t>1997 Legislative Mandate</a:t>
            </a:r>
          </a:p>
        </p:txBody>
      </p:sp>
      <p:sp>
        <p:nvSpPr>
          <p:cNvPr id="81923" name="Rectangle 3"/>
          <p:cNvSpPr>
            <a:spLocks noGrp="1" noChangeArrowheads="1"/>
          </p:cNvSpPr>
          <p:nvPr>
            <p:ph type="body" idx="1"/>
          </p:nvPr>
        </p:nvSpPr>
        <p:spPr/>
        <p:txBody>
          <a:bodyPr/>
          <a:lstStyle/>
          <a:p>
            <a:r>
              <a:rPr lang="en-US" smtClean="0"/>
              <a:t>It is the policy of the State to Minimize reliance on pesticides!</a:t>
            </a:r>
          </a:p>
        </p:txBody>
      </p:sp>
      <p:pic>
        <p:nvPicPr>
          <p:cNvPr id="81924" name="Picture 4" descr="think_fir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657600"/>
            <a:ext cx="22225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5" descr="bayscape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3429000"/>
            <a:ext cx="17526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Picture 6" descr="yardscaping_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4800600"/>
            <a:ext cx="226060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sitepl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0"/>
            <a:ext cx="41910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Rectangle 4"/>
          <p:cNvSpPr>
            <a:spLocks noGrp="1" noChangeArrowheads="1"/>
          </p:cNvSpPr>
          <p:nvPr>
            <p:ph type="title"/>
          </p:nvPr>
        </p:nvSpPr>
        <p:spPr>
          <a:xfrm>
            <a:off x="1295400" y="228600"/>
            <a:ext cx="3352800" cy="1143000"/>
          </a:xfrm>
        </p:spPr>
        <p:txBody>
          <a:bodyPr/>
          <a:lstStyle/>
          <a:p>
            <a:r>
              <a:rPr lang="en-US" sz="4000" smtClean="0"/>
              <a:t>Look at the big picture</a:t>
            </a:r>
          </a:p>
        </p:txBody>
      </p:sp>
      <p:sp>
        <p:nvSpPr>
          <p:cNvPr id="82949" name="Text Box 5"/>
          <p:cNvSpPr txBox="1">
            <a:spLocks noChangeArrowheads="1"/>
          </p:cNvSpPr>
          <p:nvPr/>
        </p:nvSpPr>
        <p:spPr bwMode="auto">
          <a:xfrm>
            <a:off x="5486400" y="4114800"/>
            <a:ext cx="34290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3600" dirty="0">
                <a:solidFill>
                  <a:schemeClr val="tx2"/>
                </a:solidFill>
              </a:rPr>
              <a:t>Make plans to </a:t>
            </a:r>
            <a:r>
              <a:rPr lang="en-US" sz="3600" dirty="0" smtClean="0">
                <a:solidFill>
                  <a:schemeClr val="tx2"/>
                </a:solidFill>
              </a:rPr>
              <a:t>avoid pest problems</a:t>
            </a:r>
            <a:endParaRPr lang="en-US" sz="3600" dirty="0">
              <a:solidFill>
                <a:schemeClr val="tx2"/>
              </a:solidFill>
            </a:endParaRPr>
          </a:p>
        </p:txBody>
      </p:sp>
      <p:pic>
        <p:nvPicPr>
          <p:cNvPr id="6" name="Picture 7" descr="6525_vegetable_garden_spring_2007"/>
          <p:cNvPicPr>
            <a:picLocks noChangeAspect="1" noChangeArrowheads="1"/>
          </p:cNvPicPr>
          <p:nvPr/>
        </p:nvPicPr>
        <p:blipFill rotWithShape="1">
          <a:blip r:embed="rId5">
            <a:extLst>
              <a:ext uri="{28A0092B-C50C-407E-A947-70E740481C1C}">
                <a14:useLocalDpi xmlns:a14="http://schemas.microsoft.com/office/drawing/2010/main" val="0"/>
              </a:ext>
            </a:extLst>
          </a:blip>
          <a:srcRect t="8763" r="9111" b="15361"/>
          <a:stretch/>
        </p:blipFill>
        <p:spPr bwMode="auto">
          <a:xfrm>
            <a:off x="981075" y="3276600"/>
            <a:ext cx="3895725" cy="3505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1066800" y="304800"/>
            <a:ext cx="7772400" cy="1143000"/>
          </a:xfrm>
        </p:spPr>
        <p:txBody>
          <a:bodyPr/>
          <a:lstStyle/>
          <a:p>
            <a:r>
              <a:rPr lang="en-US" smtClean="0"/>
              <a:t>Use site appropriate, non-invasive plants</a:t>
            </a:r>
          </a:p>
        </p:txBody>
      </p:sp>
      <p:sp>
        <p:nvSpPr>
          <p:cNvPr id="140291" name="Rectangle 3"/>
          <p:cNvSpPr>
            <a:spLocks noGrp="1" noChangeArrowheads="1"/>
          </p:cNvSpPr>
          <p:nvPr>
            <p:ph type="body" idx="1"/>
          </p:nvPr>
        </p:nvSpPr>
        <p:spPr>
          <a:xfrm>
            <a:off x="914400" y="1828800"/>
            <a:ext cx="4648200" cy="4800600"/>
          </a:xfrm>
        </p:spPr>
        <p:txBody>
          <a:bodyPr>
            <a:normAutofit lnSpcReduction="10000"/>
          </a:bodyPr>
          <a:lstStyle/>
          <a:p>
            <a:pPr>
              <a:lnSpc>
                <a:spcPct val="80000"/>
              </a:lnSpc>
              <a:defRPr/>
            </a:pPr>
            <a:r>
              <a:rPr lang="en-US" sz="2800" dirty="0" smtClean="0"/>
              <a:t>Native plants are often well adapted</a:t>
            </a:r>
          </a:p>
          <a:p>
            <a:pPr lvl="1">
              <a:lnSpc>
                <a:spcPct val="80000"/>
              </a:lnSpc>
              <a:defRPr/>
            </a:pPr>
            <a:r>
              <a:rPr lang="en-US" sz="2400" dirty="0" smtClean="0"/>
              <a:t>Fewer problems, less work, more rewards, </a:t>
            </a:r>
            <a:r>
              <a:rPr lang="en-US" sz="2400" b="1" dirty="0" smtClean="0"/>
              <a:t>but not all are problem free</a:t>
            </a:r>
            <a:r>
              <a:rPr lang="en-US" sz="2400" dirty="0" smtClean="0"/>
              <a:t>, e.g., viburnums</a:t>
            </a:r>
          </a:p>
          <a:p>
            <a:pPr>
              <a:lnSpc>
                <a:spcPct val="80000"/>
              </a:lnSpc>
              <a:defRPr/>
            </a:pPr>
            <a:r>
              <a:rPr lang="en-US" sz="2800" dirty="0" smtClean="0"/>
              <a:t>Invasive plants are easy to grow but crowd out native vegetation</a:t>
            </a:r>
          </a:p>
          <a:p>
            <a:pPr lvl="1">
              <a:lnSpc>
                <a:spcPct val="80000"/>
              </a:lnSpc>
              <a:defRPr/>
            </a:pPr>
            <a:r>
              <a:rPr lang="en-US" sz="2400" dirty="0" smtClean="0"/>
              <a:t>Our local forest habitats are changing rapidly</a:t>
            </a:r>
          </a:p>
          <a:p>
            <a:pPr lvl="1">
              <a:lnSpc>
                <a:spcPct val="80000"/>
              </a:lnSpc>
              <a:defRPr/>
            </a:pPr>
            <a:r>
              <a:rPr lang="en-US" sz="2400" dirty="0" smtClean="0"/>
              <a:t>Invasive plants can ruin wildlife habitat</a:t>
            </a:r>
          </a:p>
          <a:p>
            <a:pPr lvl="1">
              <a:lnSpc>
                <a:spcPct val="80000"/>
              </a:lnSpc>
              <a:defRPr/>
            </a:pPr>
            <a:r>
              <a:rPr lang="en-US" sz="2400" dirty="0" smtClean="0"/>
              <a:t>Invasive plants harbor more infected deer ticks</a:t>
            </a:r>
          </a:p>
        </p:txBody>
      </p:sp>
      <p:pic>
        <p:nvPicPr>
          <p:cNvPr id="164868" name="Picture 4" descr="Aquilegia%20canadensis%2001BL00468%20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1676400"/>
            <a:ext cx="6619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3048000"/>
            <a:ext cx="205740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487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0528" y="4938713"/>
            <a:ext cx="2057400" cy="154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4871" name="Text Box 7"/>
          <p:cNvSpPr txBox="1">
            <a:spLocks noChangeArrowheads="1"/>
          </p:cNvSpPr>
          <p:nvPr/>
        </p:nvSpPr>
        <p:spPr bwMode="auto">
          <a:xfrm>
            <a:off x="6248400" y="2667000"/>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kumimoji="1" lang="en-US" sz="1800">
                <a:latin typeface="Tahoma" pitchFamily="34" charset="0"/>
              </a:rPr>
              <a:t>Wild Columbine</a:t>
            </a:r>
          </a:p>
        </p:txBody>
      </p:sp>
      <p:sp>
        <p:nvSpPr>
          <p:cNvPr id="164872" name="Text Box 8"/>
          <p:cNvSpPr txBox="1">
            <a:spLocks noChangeArrowheads="1"/>
          </p:cNvSpPr>
          <p:nvPr/>
        </p:nvSpPr>
        <p:spPr bwMode="auto">
          <a:xfrm>
            <a:off x="6324600" y="4572000"/>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kumimoji="1" lang="en-US" sz="1800">
                <a:latin typeface="Tahoma" pitchFamily="34" charset="0"/>
              </a:rPr>
              <a:t>Viburnum Leaf Beetle</a:t>
            </a:r>
          </a:p>
        </p:txBody>
      </p:sp>
      <p:sp>
        <p:nvSpPr>
          <p:cNvPr id="164873" name="Text Box 9"/>
          <p:cNvSpPr txBox="1">
            <a:spLocks noChangeArrowheads="1"/>
          </p:cNvSpPr>
          <p:nvPr/>
        </p:nvSpPr>
        <p:spPr bwMode="auto">
          <a:xfrm>
            <a:off x="6324600" y="6491288"/>
            <a:ext cx="2514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kumimoji="1" lang="en-US" sz="1800">
                <a:latin typeface="Tahoma" pitchFamily="34" charset="0"/>
              </a:rPr>
              <a:t>Oriental Bittersweet</a:t>
            </a:r>
          </a:p>
        </p:txBody>
      </p:sp>
    </p:spTree>
    <p:custDataLst>
      <p:tags r:id="rId1"/>
    </p:custData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en-US" smtClean="0"/>
              <a:t>Right plant, right place, right purpose</a:t>
            </a:r>
          </a:p>
        </p:txBody>
      </p:sp>
      <p:sp>
        <p:nvSpPr>
          <p:cNvPr id="165891" name="Rectangle 3"/>
          <p:cNvSpPr>
            <a:spLocks noGrp="1" noChangeArrowheads="1"/>
          </p:cNvSpPr>
          <p:nvPr>
            <p:ph type="body" idx="1"/>
          </p:nvPr>
        </p:nvSpPr>
        <p:spPr>
          <a:xfrm>
            <a:off x="914400" y="1981200"/>
            <a:ext cx="4419600" cy="4572000"/>
          </a:xfrm>
        </p:spPr>
        <p:txBody>
          <a:bodyPr/>
          <a:lstStyle/>
          <a:p>
            <a:pPr>
              <a:lnSpc>
                <a:spcPct val="90000"/>
              </a:lnSpc>
            </a:pPr>
            <a:r>
              <a:rPr lang="en-US" sz="2500" smtClean="0"/>
              <a:t>Choose plants based on the site conditions not just for their color</a:t>
            </a:r>
            <a:br>
              <a:rPr lang="en-US" sz="2500" smtClean="0"/>
            </a:br>
            <a:endParaRPr lang="en-US" sz="2500" smtClean="0"/>
          </a:p>
          <a:p>
            <a:pPr>
              <a:lnSpc>
                <a:spcPct val="90000"/>
              </a:lnSpc>
            </a:pPr>
            <a:r>
              <a:rPr lang="en-US" sz="2500" smtClean="0">
                <a:solidFill>
                  <a:srgbClr val="000000"/>
                </a:solidFill>
              </a:rPr>
              <a:t>Select plants that thrive under existing conditions rather than trying to alter the conditions to meet the needs of a plant</a:t>
            </a:r>
            <a:br>
              <a:rPr lang="en-US" sz="2500" smtClean="0">
                <a:solidFill>
                  <a:srgbClr val="000000"/>
                </a:solidFill>
              </a:rPr>
            </a:br>
            <a:endParaRPr lang="en-US" sz="2500" smtClean="0">
              <a:solidFill>
                <a:srgbClr val="000000"/>
              </a:solidFill>
            </a:endParaRPr>
          </a:p>
          <a:p>
            <a:pPr>
              <a:lnSpc>
                <a:spcPct val="90000"/>
              </a:lnSpc>
            </a:pPr>
            <a:r>
              <a:rPr lang="en-US" sz="2500" smtClean="0">
                <a:solidFill>
                  <a:srgbClr val="000000"/>
                </a:solidFill>
              </a:rPr>
              <a:t>Minimize disturbance of the existing landscape</a:t>
            </a:r>
          </a:p>
        </p:txBody>
      </p:sp>
      <p:pic>
        <p:nvPicPr>
          <p:cNvPr id="165892" name="Picture 4" descr="Picture5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057400"/>
            <a:ext cx="2309813" cy="2438400"/>
          </a:xfrm>
          <a:prstGeom prst="rect">
            <a:avLst/>
          </a:prstGeom>
          <a:noFill/>
          <a:ln w="5715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1658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4724400"/>
            <a:ext cx="2590800" cy="172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5894" name="Text Box 6"/>
          <p:cNvSpPr txBox="1">
            <a:spLocks noChangeArrowheads="1"/>
          </p:cNvSpPr>
          <p:nvPr/>
        </p:nvSpPr>
        <p:spPr bwMode="auto">
          <a:xfrm>
            <a:off x="5943600" y="6477000"/>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kumimoji="1" lang="en-US" sz="1800">
                <a:latin typeface="Tahoma" pitchFamily="34" charset="0"/>
              </a:rPr>
              <a:t>Wild Cranberry Bog</a:t>
            </a:r>
          </a:p>
        </p:txBody>
      </p:sp>
    </p:spTree>
    <p:custDataLst>
      <p:tags r:id="rId1"/>
    </p:custData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US" dirty="0" smtClean="0"/>
              <a:t>Use a diversity of plants and grasses</a:t>
            </a:r>
          </a:p>
        </p:txBody>
      </p:sp>
      <p:sp>
        <p:nvSpPr>
          <p:cNvPr id="167939" name="Rectangle 3"/>
          <p:cNvSpPr>
            <a:spLocks noGrp="1" noChangeArrowheads="1"/>
          </p:cNvSpPr>
          <p:nvPr>
            <p:ph type="body" idx="1"/>
          </p:nvPr>
        </p:nvSpPr>
        <p:spPr>
          <a:xfrm>
            <a:off x="1143000" y="2126693"/>
            <a:ext cx="4789487" cy="4114800"/>
          </a:xfrm>
        </p:spPr>
        <p:txBody>
          <a:bodyPr/>
          <a:lstStyle/>
          <a:p>
            <a:pPr>
              <a:lnSpc>
                <a:spcPct val="90000"/>
              </a:lnSpc>
            </a:pPr>
            <a:r>
              <a:rPr lang="en-US" sz="2800" dirty="0" smtClean="0"/>
              <a:t>Less noticeable damage from pests and disease</a:t>
            </a:r>
          </a:p>
          <a:p>
            <a:pPr>
              <a:lnSpc>
                <a:spcPct val="90000"/>
              </a:lnSpc>
            </a:pPr>
            <a:r>
              <a:rPr lang="en-US" sz="2800" dirty="0" smtClean="0"/>
              <a:t>Incorporate many layers of plant types</a:t>
            </a:r>
          </a:p>
          <a:p>
            <a:pPr lvl="1">
              <a:lnSpc>
                <a:spcPct val="90000"/>
              </a:lnSpc>
            </a:pPr>
            <a:r>
              <a:rPr lang="en-US" sz="2400" dirty="0" smtClean="0"/>
              <a:t>Trees</a:t>
            </a:r>
          </a:p>
          <a:p>
            <a:pPr lvl="1">
              <a:lnSpc>
                <a:spcPct val="90000"/>
              </a:lnSpc>
            </a:pPr>
            <a:r>
              <a:rPr lang="en-US" sz="2400" dirty="0" smtClean="0"/>
              <a:t>Shrubs</a:t>
            </a:r>
          </a:p>
          <a:p>
            <a:pPr lvl="1">
              <a:lnSpc>
                <a:spcPct val="90000"/>
              </a:lnSpc>
            </a:pPr>
            <a:r>
              <a:rPr lang="en-US" sz="2400" dirty="0" smtClean="0"/>
              <a:t>Ground covers</a:t>
            </a:r>
          </a:p>
          <a:p>
            <a:pPr lvl="1">
              <a:lnSpc>
                <a:spcPct val="90000"/>
              </a:lnSpc>
            </a:pPr>
            <a:r>
              <a:rPr lang="en-US" sz="2400" dirty="0" smtClean="0"/>
              <a:t>Perennials, and</a:t>
            </a:r>
          </a:p>
          <a:p>
            <a:pPr lvl="1">
              <a:lnSpc>
                <a:spcPct val="90000"/>
              </a:lnSpc>
            </a:pPr>
            <a:r>
              <a:rPr lang="en-US" sz="2400" dirty="0" smtClean="0"/>
              <a:t>Lawns</a:t>
            </a:r>
          </a:p>
        </p:txBody>
      </p:sp>
      <p:pic>
        <p:nvPicPr>
          <p:cNvPr id="167940" name="Picture 4" descr="page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3056" y="2286000"/>
            <a:ext cx="2663825" cy="3955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1219200" y="228600"/>
            <a:ext cx="7772400" cy="1143000"/>
          </a:xfrm>
        </p:spPr>
        <p:txBody>
          <a:bodyPr/>
          <a:lstStyle/>
          <a:p>
            <a:r>
              <a:rPr lang="en-US" dirty="0" smtClean="0"/>
              <a:t>Create wildlife habitats</a:t>
            </a:r>
          </a:p>
        </p:txBody>
      </p:sp>
      <p:sp>
        <p:nvSpPr>
          <p:cNvPr id="168963" name="Rectangle 3"/>
          <p:cNvSpPr>
            <a:spLocks noGrp="1" noChangeArrowheads="1"/>
          </p:cNvSpPr>
          <p:nvPr>
            <p:ph type="body" idx="1"/>
          </p:nvPr>
        </p:nvSpPr>
        <p:spPr>
          <a:xfrm>
            <a:off x="609600" y="1752600"/>
            <a:ext cx="4953000" cy="4572000"/>
          </a:xfrm>
        </p:spPr>
        <p:txBody>
          <a:bodyPr/>
          <a:lstStyle/>
          <a:p>
            <a:r>
              <a:rPr lang="en-US" sz="2500" dirty="0" smtClean="0"/>
              <a:t>Diversity and plant layers go hand in hand with habitat creation</a:t>
            </a:r>
            <a:br>
              <a:rPr lang="en-US" sz="2500" dirty="0" smtClean="0"/>
            </a:br>
            <a:endParaRPr lang="en-US" sz="2500" dirty="0" smtClean="0"/>
          </a:p>
          <a:p>
            <a:r>
              <a:rPr lang="en-US" sz="2500" dirty="0" smtClean="0"/>
              <a:t>Add nectar and fruit producing plants</a:t>
            </a:r>
            <a:br>
              <a:rPr lang="en-US" sz="2500" dirty="0" smtClean="0"/>
            </a:br>
            <a:endParaRPr lang="en-US" sz="2500" dirty="0" smtClean="0"/>
          </a:p>
          <a:p>
            <a:r>
              <a:rPr lang="en-US" sz="2500" dirty="0" smtClean="0"/>
              <a:t>Strive for continuous blooms</a:t>
            </a:r>
            <a:br>
              <a:rPr lang="en-US" sz="2500" dirty="0" smtClean="0"/>
            </a:br>
            <a:endParaRPr lang="en-US" sz="2500" dirty="0" smtClean="0"/>
          </a:p>
          <a:p>
            <a:r>
              <a:rPr lang="en-US" sz="2500" dirty="0" smtClean="0"/>
              <a:t>Add water, walls, feeders, woody debris</a:t>
            </a:r>
          </a:p>
        </p:txBody>
      </p:sp>
      <p:pic>
        <p:nvPicPr>
          <p:cNvPr id="168964" name="Picture 4" descr="page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4495800"/>
            <a:ext cx="3886200" cy="2079625"/>
          </a:xfrm>
          <a:prstGeom prst="rect">
            <a:avLst/>
          </a:prstGeom>
          <a:noFill/>
          <a:ln w="63500">
            <a:solidFill>
              <a:srgbClr val="339966"/>
            </a:solidFill>
            <a:miter lim="800000"/>
            <a:headEnd/>
            <a:tailEnd/>
          </a:ln>
          <a:extLst>
            <a:ext uri="{909E8E84-426E-40DD-AFC4-6F175D3DCCD1}">
              <a14:hiddenFill xmlns:a14="http://schemas.microsoft.com/office/drawing/2010/main">
                <a:solidFill>
                  <a:srgbClr val="FFFFFF"/>
                </a:solidFill>
              </a14:hiddenFill>
            </a:ext>
          </a:extLst>
        </p:spPr>
      </p:pic>
      <p:pic>
        <p:nvPicPr>
          <p:cNvPr id="168965" name="Picture 5" descr="page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447800"/>
            <a:ext cx="257016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Grp="1" noChangeArrowheads="1"/>
          </p:cNvSpPr>
          <p:nvPr>
            <p:ph type="title"/>
          </p:nvPr>
        </p:nvSpPr>
        <p:spPr/>
        <p:txBody>
          <a:bodyPr/>
          <a:lstStyle/>
          <a:p>
            <a:pPr eaLnBrk="1" hangingPunct="1">
              <a:defRPr/>
            </a:pPr>
            <a:r>
              <a:rPr lang="en-US" b="1" dirty="0" smtClean="0">
                <a:solidFill>
                  <a:srgbClr val="CC3300"/>
                </a:solidFill>
              </a:rPr>
              <a:t>Habitat enhancement for </a:t>
            </a:r>
            <a:r>
              <a:rPr lang="en-US" b="1" dirty="0" err="1" smtClean="0">
                <a:solidFill>
                  <a:srgbClr val="CC3300"/>
                </a:solidFill>
              </a:rPr>
              <a:t>beneficials</a:t>
            </a:r>
            <a:endParaRPr lang="en-US" b="1" dirty="0" smtClean="0">
              <a:solidFill>
                <a:srgbClr val="CC3300"/>
              </a:solidFill>
            </a:endParaRPr>
          </a:p>
        </p:txBody>
      </p:sp>
      <p:sp>
        <p:nvSpPr>
          <p:cNvPr id="452611" name="Rectangle 3"/>
          <p:cNvSpPr>
            <a:spLocks noGrp="1" noChangeArrowheads="1"/>
          </p:cNvSpPr>
          <p:nvPr>
            <p:ph type="body" idx="1"/>
          </p:nvPr>
        </p:nvSpPr>
        <p:spPr>
          <a:xfrm>
            <a:off x="3429000" y="1981200"/>
            <a:ext cx="5516563" cy="4419600"/>
          </a:xfrm>
        </p:spPr>
        <p:txBody>
          <a:bodyPr/>
          <a:lstStyle/>
          <a:p>
            <a:pPr marL="533400" indent="-533400" eaLnBrk="1" hangingPunct="1">
              <a:lnSpc>
                <a:spcPct val="90000"/>
              </a:lnSpc>
              <a:buFontTx/>
              <a:buNone/>
              <a:defRPr/>
            </a:pPr>
            <a:r>
              <a:rPr lang="en-US" sz="2600" dirty="0" smtClean="0">
                <a:solidFill>
                  <a:srgbClr val="000099"/>
                </a:solidFill>
                <a:effectLst>
                  <a:outerShdw blurRad="38100" dist="38100" dir="2700000" algn="tl">
                    <a:srgbClr val="000000"/>
                  </a:outerShdw>
                </a:effectLst>
              </a:rPr>
              <a:t>	</a:t>
            </a:r>
            <a:r>
              <a:rPr lang="en-US" sz="2600" dirty="0" smtClean="0">
                <a:solidFill>
                  <a:srgbClr val="000099"/>
                </a:solidFill>
                <a:effectLst/>
              </a:rPr>
              <a:t>Many </a:t>
            </a:r>
            <a:r>
              <a:rPr lang="en-US" sz="2600" dirty="0" err="1" smtClean="0">
                <a:solidFill>
                  <a:srgbClr val="000099"/>
                </a:solidFill>
                <a:effectLst/>
              </a:rPr>
              <a:t>beneficials</a:t>
            </a:r>
            <a:r>
              <a:rPr lang="en-US" sz="2600" dirty="0" smtClean="0">
                <a:solidFill>
                  <a:srgbClr val="000099"/>
                </a:solidFill>
                <a:effectLst/>
              </a:rPr>
              <a:t> require pollen and/or nectar as dietary supplements</a:t>
            </a:r>
          </a:p>
          <a:p>
            <a:pPr marL="533400" indent="-533400" eaLnBrk="1" hangingPunct="1">
              <a:lnSpc>
                <a:spcPct val="90000"/>
              </a:lnSpc>
              <a:buFontTx/>
              <a:buNone/>
              <a:defRPr/>
            </a:pPr>
            <a:r>
              <a:rPr lang="en-US" sz="2600" dirty="0">
                <a:solidFill>
                  <a:srgbClr val="000099"/>
                </a:solidFill>
                <a:effectLst/>
              </a:rPr>
              <a:t>	</a:t>
            </a:r>
            <a:r>
              <a:rPr lang="en-US" sz="2600" dirty="0" smtClean="0">
                <a:solidFill>
                  <a:srgbClr val="000099"/>
                </a:solidFill>
                <a:effectLst/>
              </a:rPr>
              <a:t>Provide a series of plants that, collectively, provide continuous nectar/pollen supply</a:t>
            </a:r>
            <a:br>
              <a:rPr lang="en-US" sz="2600" dirty="0" smtClean="0">
                <a:solidFill>
                  <a:srgbClr val="000099"/>
                </a:solidFill>
                <a:effectLst/>
              </a:rPr>
            </a:br>
            <a:r>
              <a:rPr lang="en-US" sz="2600" dirty="0" smtClean="0">
                <a:solidFill>
                  <a:srgbClr val="000099"/>
                </a:solidFill>
                <a:effectLst/>
              </a:rPr>
              <a:t/>
            </a:r>
            <a:br>
              <a:rPr lang="en-US" sz="2600" dirty="0" smtClean="0">
                <a:solidFill>
                  <a:srgbClr val="000099"/>
                </a:solidFill>
                <a:effectLst/>
              </a:rPr>
            </a:br>
            <a:r>
              <a:rPr lang="en-US" sz="2600" dirty="0" smtClean="0">
                <a:solidFill>
                  <a:srgbClr val="000099"/>
                </a:solidFill>
                <a:effectLst/>
              </a:rPr>
              <a:t>Many plants benefit natural enemies and pollinators</a:t>
            </a:r>
          </a:p>
        </p:txBody>
      </p:sp>
      <p:pic>
        <p:nvPicPr>
          <p:cNvPr id="107524" name="Picture 4" descr="canadensis+Pinconning+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200" y="2057400"/>
            <a:ext cx="2641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5" descr="Aster%20novae-angliae%20New%20England%20Aster%20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1910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28600"/>
            <a:ext cx="80010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1143000" y="228600"/>
            <a:ext cx="7772400" cy="1143000"/>
          </a:xfrm>
        </p:spPr>
        <p:txBody>
          <a:bodyPr/>
          <a:lstStyle/>
          <a:p>
            <a:r>
              <a:rPr lang="en-US" altLang="en-US" dirty="0" smtClean="0"/>
              <a:t>Pretty ornamentals? Pests?</a:t>
            </a:r>
          </a:p>
        </p:txBody>
      </p:sp>
      <p:pic>
        <p:nvPicPr>
          <p:cNvPr id="126979" name="Picture 1029" descr="burning_bush"/>
          <p:cNvPicPr>
            <a:picLocks noChangeAspect="1" noChangeArrowheads="1"/>
          </p:cNvPicPr>
          <p:nvPr/>
        </p:nvPicPr>
        <p:blipFill>
          <a:blip r:embed="rId4">
            <a:extLst>
              <a:ext uri="{28A0092B-C50C-407E-A947-70E740481C1C}">
                <a14:useLocalDpi xmlns:a14="http://schemas.microsoft.com/office/drawing/2010/main" val="0"/>
              </a:ext>
            </a:extLst>
          </a:blip>
          <a:srcRect b="9332"/>
          <a:stretch>
            <a:fillRect/>
          </a:stretch>
        </p:blipFill>
        <p:spPr bwMode="auto">
          <a:xfrm>
            <a:off x="4953000" y="1447800"/>
            <a:ext cx="3810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0" name="Picture 1031" descr="celor0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4419600"/>
            <a:ext cx="3190875"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1" name="Picture 1033" descr="purple loosestrif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1752600"/>
            <a:ext cx="274320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2" name="Picture 1037" descr="b02937meg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4038600"/>
            <a:ext cx="3409950"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200" y="4038600"/>
            <a:ext cx="1371600" cy="257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97725282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US" smtClean="0"/>
              <a:t>Birds can also be our allies</a:t>
            </a:r>
          </a:p>
        </p:txBody>
      </p:sp>
      <p:pic>
        <p:nvPicPr>
          <p:cNvPr id="110595" name="Picture 3" descr="9780881928549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828800"/>
            <a:ext cx="3116263"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 Box 4"/>
          <p:cNvSpPr txBox="1">
            <a:spLocks noChangeArrowheads="1"/>
          </p:cNvSpPr>
          <p:nvPr/>
        </p:nvSpPr>
        <p:spPr bwMode="auto">
          <a:xfrm>
            <a:off x="4267200" y="3352800"/>
            <a:ext cx="487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dirty="0"/>
              <a:t>http://www.bringingnaturehome.net/ </a:t>
            </a:r>
          </a:p>
        </p:txBody>
      </p:sp>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038601" y="457200"/>
            <a:ext cx="4906962" cy="1143000"/>
          </a:xfrm>
        </p:spPr>
        <p:txBody>
          <a:bodyPr>
            <a:normAutofit fontScale="90000"/>
          </a:bodyPr>
          <a:lstStyle/>
          <a:p>
            <a:r>
              <a:rPr lang="en-US" sz="4000" dirty="0" smtClean="0"/>
              <a:t>We’ve relied on pesticides in the past and still rely on them today</a:t>
            </a:r>
          </a:p>
        </p:txBody>
      </p:sp>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l="11613" t="12000" r="13548" b="12000"/>
          <a:stretch>
            <a:fillRect/>
          </a:stretch>
        </p:blipFill>
        <p:spPr bwMode="auto">
          <a:xfrm>
            <a:off x="4495800" y="2438400"/>
            <a:ext cx="44196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02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04800"/>
            <a:ext cx="2952750" cy="628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a:xfrm>
            <a:off x="914400" y="304800"/>
            <a:ext cx="7315200" cy="1143000"/>
          </a:xfrm>
        </p:spPr>
        <p:txBody>
          <a:bodyPr/>
          <a:lstStyle/>
          <a:p>
            <a:pPr eaLnBrk="1" hangingPunct="1">
              <a:defRPr/>
            </a:pPr>
            <a:r>
              <a:rPr lang="en-US" sz="3800" smtClean="0"/>
              <a:t>On average natives support 12x more lepidopteran species</a:t>
            </a:r>
          </a:p>
        </p:txBody>
      </p:sp>
      <p:graphicFrame>
        <p:nvGraphicFramePr>
          <p:cNvPr id="111619" name="Object 3"/>
          <p:cNvGraphicFramePr>
            <a:graphicFrameLocks noChangeAspect="1"/>
          </p:cNvGraphicFramePr>
          <p:nvPr/>
        </p:nvGraphicFramePr>
        <p:xfrm>
          <a:off x="533400" y="1371600"/>
          <a:ext cx="8229600" cy="5300663"/>
        </p:xfrm>
        <a:graphic>
          <a:graphicData uri="http://schemas.openxmlformats.org/presentationml/2006/ole">
            <mc:AlternateContent xmlns:mc="http://schemas.openxmlformats.org/markup-compatibility/2006">
              <mc:Choice xmlns:v="urn:schemas-microsoft-com:vml" Requires="v">
                <p:oleObj spid="_x0000_s111728" name="Chart" r:id="rId5" imgW="4076700" imgH="2371725" progId="Excel.Chart.8">
                  <p:embed/>
                </p:oleObj>
              </mc:Choice>
              <mc:Fallback>
                <p:oleObj name="Chart" r:id="rId5" imgW="4076700" imgH="2371725" progId="Excel.Chart.8">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1371600"/>
                        <a:ext cx="8229600" cy="530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1620" name="Text Box 4"/>
          <p:cNvSpPr txBox="1">
            <a:spLocks noChangeArrowheads="1"/>
          </p:cNvSpPr>
          <p:nvPr/>
        </p:nvSpPr>
        <p:spPr bwMode="auto">
          <a:xfrm>
            <a:off x="3733800" y="5715000"/>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800">
                <a:solidFill>
                  <a:srgbClr val="030303"/>
                </a:solidFill>
                <a:latin typeface="Arial" charset="0"/>
              </a:rPr>
              <a:t>Aliens</a:t>
            </a:r>
          </a:p>
        </p:txBody>
      </p:sp>
      <p:sp>
        <p:nvSpPr>
          <p:cNvPr id="111621" name="Text Box 5"/>
          <p:cNvSpPr txBox="1">
            <a:spLocks noChangeArrowheads="1"/>
          </p:cNvSpPr>
          <p:nvPr/>
        </p:nvSpPr>
        <p:spPr bwMode="auto">
          <a:xfrm>
            <a:off x="5715000" y="5715000"/>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800">
                <a:solidFill>
                  <a:srgbClr val="030303"/>
                </a:solidFill>
                <a:latin typeface="Arial" charset="0"/>
              </a:rPr>
              <a:t>Natives</a:t>
            </a:r>
          </a:p>
        </p:txBody>
      </p:sp>
      <p:sp>
        <p:nvSpPr>
          <p:cNvPr id="111622" name="Text Box 6"/>
          <p:cNvSpPr txBox="1">
            <a:spLocks noChangeArrowheads="1"/>
          </p:cNvSpPr>
          <p:nvPr/>
        </p:nvSpPr>
        <p:spPr bwMode="auto">
          <a:xfrm>
            <a:off x="3657600" y="6080125"/>
            <a:ext cx="2819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2000" b="1">
                <a:latin typeface="Arial" charset="0"/>
              </a:rPr>
              <a:t>Woody Ornamentals</a:t>
            </a:r>
          </a:p>
        </p:txBody>
      </p:sp>
      <p:sp>
        <p:nvSpPr>
          <p:cNvPr id="111623" name="Text Box 7"/>
          <p:cNvSpPr txBox="1">
            <a:spLocks noChangeArrowheads="1"/>
          </p:cNvSpPr>
          <p:nvPr/>
        </p:nvSpPr>
        <p:spPr bwMode="auto">
          <a:xfrm>
            <a:off x="6400800" y="2209800"/>
            <a:ext cx="609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kumimoji="1" lang="en-US" sz="3000">
                <a:latin typeface="Tahoma" pitchFamily="34" charset="0"/>
              </a:rPr>
              <a:t>70</a:t>
            </a:r>
          </a:p>
        </p:txBody>
      </p:sp>
      <p:sp>
        <p:nvSpPr>
          <p:cNvPr id="111624" name="Text Box 8"/>
          <p:cNvSpPr txBox="1">
            <a:spLocks noChangeArrowheads="1"/>
          </p:cNvSpPr>
          <p:nvPr/>
        </p:nvSpPr>
        <p:spPr bwMode="auto">
          <a:xfrm>
            <a:off x="4343400" y="5105400"/>
            <a:ext cx="4572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kumimoji="1" lang="en-US" sz="3000">
                <a:latin typeface="Tahoma" pitchFamily="34" charset="0"/>
              </a:rPr>
              <a:t>6</a:t>
            </a:r>
          </a:p>
        </p:txBody>
      </p:sp>
      <p:sp>
        <p:nvSpPr>
          <p:cNvPr id="111625" name="Text Box 9"/>
          <p:cNvSpPr txBox="1">
            <a:spLocks noChangeArrowheads="1"/>
          </p:cNvSpPr>
          <p:nvPr/>
        </p:nvSpPr>
        <p:spPr bwMode="auto">
          <a:xfrm>
            <a:off x="7239000" y="3581400"/>
            <a:ext cx="1371600" cy="174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kumimoji="1" lang="en-US" sz="1800">
                <a:latin typeface="Tahoma" pitchFamily="34" charset="0"/>
              </a:rPr>
              <a:t>N=69 for aliens</a:t>
            </a:r>
          </a:p>
          <a:p>
            <a:pPr>
              <a:spcBef>
                <a:spcPct val="50000"/>
              </a:spcBef>
            </a:pPr>
            <a:r>
              <a:rPr kumimoji="1" lang="en-US" sz="1800">
                <a:latin typeface="Tahoma" pitchFamily="34" charset="0"/>
              </a:rPr>
              <a:t>&amp; </a:t>
            </a:r>
          </a:p>
          <a:p>
            <a:pPr>
              <a:spcBef>
                <a:spcPct val="50000"/>
              </a:spcBef>
            </a:pPr>
            <a:r>
              <a:rPr kumimoji="1" lang="en-US" sz="1800">
                <a:latin typeface="Tahoma" pitchFamily="34" charset="0"/>
              </a:rPr>
              <a:t>N=101 for natives</a:t>
            </a:r>
          </a:p>
        </p:txBody>
      </p:sp>
    </p:spTree>
    <p:custDataLst>
      <p:tags r:id="rId2"/>
    </p:custData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en-US" smtClean="0"/>
              <a:t>Reduce lawn area</a:t>
            </a:r>
          </a:p>
        </p:txBody>
      </p:sp>
      <p:sp>
        <p:nvSpPr>
          <p:cNvPr id="169987" name="Rectangle 3"/>
          <p:cNvSpPr>
            <a:spLocks noGrp="1" noChangeArrowheads="1"/>
          </p:cNvSpPr>
          <p:nvPr>
            <p:ph type="body" idx="1"/>
          </p:nvPr>
        </p:nvSpPr>
        <p:spPr>
          <a:xfrm>
            <a:off x="1173163" y="1981200"/>
            <a:ext cx="3846512" cy="4114800"/>
          </a:xfrm>
        </p:spPr>
        <p:txBody>
          <a:bodyPr/>
          <a:lstStyle/>
          <a:p>
            <a:pPr>
              <a:lnSpc>
                <a:spcPct val="90000"/>
              </a:lnSpc>
            </a:pPr>
            <a:r>
              <a:rPr lang="en-US" sz="2800" smtClean="0"/>
              <a:t>Reduces</a:t>
            </a:r>
          </a:p>
          <a:p>
            <a:pPr lvl="1">
              <a:lnSpc>
                <a:spcPct val="90000"/>
              </a:lnSpc>
            </a:pPr>
            <a:r>
              <a:rPr lang="en-US" sz="2400" smtClean="0"/>
              <a:t>Water &amp; air pollution</a:t>
            </a:r>
          </a:p>
          <a:p>
            <a:pPr lvl="1">
              <a:lnSpc>
                <a:spcPct val="90000"/>
              </a:lnSpc>
            </a:pPr>
            <a:r>
              <a:rPr lang="en-US" sz="2400" smtClean="0"/>
              <a:t>Water usage</a:t>
            </a:r>
          </a:p>
          <a:p>
            <a:pPr lvl="1">
              <a:lnSpc>
                <a:spcPct val="90000"/>
              </a:lnSpc>
            </a:pPr>
            <a:r>
              <a:rPr lang="en-US" sz="2400" smtClean="0"/>
              <a:t>Maintenance</a:t>
            </a:r>
          </a:p>
          <a:p>
            <a:pPr lvl="1">
              <a:lnSpc>
                <a:spcPct val="90000"/>
              </a:lnSpc>
            </a:pPr>
            <a:r>
              <a:rPr lang="en-US" sz="2400" smtClean="0"/>
              <a:t>Costs</a:t>
            </a:r>
            <a:br>
              <a:rPr lang="en-US" sz="2400" smtClean="0"/>
            </a:br>
            <a:endParaRPr lang="en-US" sz="2400" smtClean="0"/>
          </a:p>
          <a:p>
            <a:pPr>
              <a:lnSpc>
                <a:spcPct val="90000"/>
              </a:lnSpc>
            </a:pPr>
            <a:r>
              <a:rPr lang="en-US" sz="2800" smtClean="0"/>
              <a:t>Gives</a:t>
            </a:r>
          </a:p>
          <a:p>
            <a:pPr lvl="1">
              <a:lnSpc>
                <a:spcPct val="90000"/>
              </a:lnSpc>
            </a:pPr>
            <a:r>
              <a:rPr lang="en-US" sz="2400" smtClean="0"/>
              <a:t>More free time</a:t>
            </a:r>
          </a:p>
        </p:txBody>
      </p:sp>
      <p:pic>
        <p:nvPicPr>
          <p:cNvPr id="169988" name="Picture 7" descr="Riding Mower"/>
          <p:cNvPicPr>
            <a:picLocks noChangeAspect="1" noChangeArrowheads="1"/>
          </p:cNvPicPr>
          <p:nvPr/>
        </p:nvPicPr>
        <p:blipFill>
          <a:blip r:embed="rId4">
            <a:lum bright="20000" contrast="34000"/>
            <a:extLst>
              <a:ext uri="{28A0092B-C50C-407E-A947-70E740481C1C}">
                <a14:useLocalDpi xmlns:a14="http://schemas.microsoft.com/office/drawing/2010/main" val="0"/>
              </a:ext>
            </a:extLst>
          </a:blip>
          <a:srcRect/>
          <a:stretch>
            <a:fillRect/>
          </a:stretch>
        </p:blipFill>
        <p:spPr bwMode="auto">
          <a:xfrm>
            <a:off x="5791200" y="4495800"/>
            <a:ext cx="266700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9989" name="Group 14"/>
          <p:cNvGrpSpPr>
            <a:grpSpLocks/>
          </p:cNvGrpSpPr>
          <p:nvPr/>
        </p:nvGrpSpPr>
        <p:grpSpPr bwMode="auto">
          <a:xfrm>
            <a:off x="5181600" y="1219200"/>
            <a:ext cx="3810000" cy="2908300"/>
            <a:chOff x="3264" y="768"/>
            <a:chExt cx="2400" cy="1832"/>
          </a:xfrm>
        </p:grpSpPr>
        <p:grpSp>
          <p:nvGrpSpPr>
            <p:cNvPr id="169990" name="Group 8"/>
            <p:cNvGrpSpPr>
              <a:grpSpLocks/>
            </p:cNvGrpSpPr>
            <p:nvPr/>
          </p:nvGrpSpPr>
          <p:grpSpPr bwMode="auto">
            <a:xfrm>
              <a:off x="3264" y="768"/>
              <a:ext cx="2400" cy="1832"/>
              <a:chOff x="3264" y="816"/>
              <a:chExt cx="2400" cy="1832"/>
            </a:xfrm>
          </p:grpSpPr>
          <p:pic>
            <p:nvPicPr>
              <p:cNvPr id="169993" name="Picture 9" descr="garden4"/>
              <p:cNvPicPr>
                <a:picLocks noChangeAspect="1" noChangeArrowheads="1"/>
              </p:cNvPicPr>
              <p:nvPr/>
            </p:nvPicPr>
            <p:blipFill>
              <a:blip r:embed="rId5">
                <a:extLst>
                  <a:ext uri="{28A0092B-C50C-407E-A947-70E740481C1C}">
                    <a14:useLocalDpi xmlns:a14="http://schemas.microsoft.com/office/drawing/2010/main" val="0"/>
                  </a:ext>
                </a:extLst>
              </a:blip>
              <a:srcRect r="35849" b="12500"/>
              <a:stretch>
                <a:fillRect/>
              </a:stretch>
            </p:blipFill>
            <p:spPr bwMode="auto">
              <a:xfrm>
                <a:off x="3696" y="816"/>
                <a:ext cx="1632"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94" name="Text Box 10"/>
              <p:cNvSpPr txBox="1">
                <a:spLocks noChangeArrowheads="1"/>
              </p:cNvSpPr>
              <p:nvPr/>
            </p:nvSpPr>
            <p:spPr bwMode="auto">
              <a:xfrm>
                <a:off x="3264" y="1920"/>
                <a:ext cx="2400" cy="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kumimoji="1" lang="en-US" sz="1400">
                    <a:solidFill>
                      <a:srgbClr val="4C0000"/>
                    </a:solidFill>
                    <a:latin typeface="Tahoma" pitchFamily="34" charset="0"/>
                  </a:rPr>
                  <a:t>Mower exhaust = 11 cars’ exhaust</a:t>
                </a:r>
              </a:p>
              <a:p>
                <a:pPr>
                  <a:spcBef>
                    <a:spcPct val="50000"/>
                  </a:spcBef>
                </a:pPr>
                <a:r>
                  <a:rPr kumimoji="1" lang="en-US" sz="1400">
                    <a:solidFill>
                      <a:srgbClr val="4C0000"/>
                    </a:solidFill>
                    <a:latin typeface="Tahoma" pitchFamily="34" charset="0"/>
                  </a:rPr>
                  <a:t>One hour of mowing = driving 400 miles</a:t>
                </a:r>
              </a:p>
              <a:p>
                <a:pPr>
                  <a:spcBef>
                    <a:spcPct val="50000"/>
                  </a:spcBef>
                </a:pPr>
                <a:r>
                  <a:rPr kumimoji="1" lang="en-US" sz="1400">
                    <a:solidFill>
                      <a:srgbClr val="4C0000"/>
                    </a:solidFill>
                    <a:latin typeface="Tahoma" pitchFamily="34" charset="0"/>
                  </a:rPr>
                  <a:t>Mowers spew 87 lbs of greenhouse gases and 40 pounds of other pollutants annually</a:t>
                </a:r>
              </a:p>
            </p:txBody>
          </p:sp>
        </p:grpSp>
        <p:sp>
          <p:nvSpPr>
            <p:cNvPr id="169991" name="Text Box 11"/>
            <p:cNvSpPr txBox="1">
              <a:spLocks noChangeArrowheads="1"/>
            </p:cNvSpPr>
            <p:nvPr/>
          </p:nvSpPr>
          <p:spPr bwMode="auto">
            <a:xfrm>
              <a:off x="4992" y="1344"/>
              <a:ext cx="33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endParaRPr lang="en-US"/>
            </a:p>
            <a:p>
              <a:pPr>
                <a:spcBef>
                  <a:spcPct val="50000"/>
                </a:spcBef>
              </a:pPr>
              <a:endParaRPr lang="en-US"/>
            </a:p>
          </p:txBody>
        </p:sp>
        <p:sp>
          <p:nvSpPr>
            <p:cNvPr id="169992" name="Text Box 13"/>
            <p:cNvSpPr txBox="1">
              <a:spLocks noChangeArrowheads="1"/>
            </p:cNvSpPr>
            <p:nvPr/>
          </p:nvSpPr>
          <p:spPr bwMode="auto">
            <a:xfrm>
              <a:off x="4992" y="1344"/>
              <a:ext cx="384" cy="5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endParaRPr lang="en-US" sz="2000"/>
            </a:p>
            <a:p>
              <a:pPr>
                <a:spcBef>
                  <a:spcPct val="50000"/>
                </a:spcBef>
              </a:pPr>
              <a:endParaRPr lang="en-US" sz="2000"/>
            </a:p>
          </p:txBody>
        </p:sp>
      </p:grpSp>
    </p:spTree>
    <p:custDataLst>
      <p:tags r:id="rId1"/>
    </p:custData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914400" y="381000"/>
            <a:ext cx="7315200" cy="1143000"/>
          </a:xfrm>
        </p:spPr>
        <p:txBody>
          <a:bodyPr/>
          <a:lstStyle/>
          <a:p>
            <a:r>
              <a:rPr lang="en-US" smtClean="0"/>
              <a:t>Use low input plant varieties</a:t>
            </a:r>
          </a:p>
        </p:txBody>
      </p:sp>
      <p:sp>
        <p:nvSpPr>
          <p:cNvPr id="171011" name="Rectangle 3"/>
          <p:cNvSpPr>
            <a:spLocks noGrp="1" noChangeArrowheads="1"/>
          </p:cNvSpPr>
          <p:nvPr>
            <p:ph type="body" idx="1"/>
          </p:nvPr>
        </p:nvSpPr>
        <p:spPr>
          <a:xfrm>
            <a:off x="1066800" y="1993799"/>
            <a:ext cx="4003675" cy="4114800"/>
          </a:xfrm>
        </p:spPr>
        <p:txBody>
          <a:bodyPr/>
          <a:lstStyle/>
          <a:p>
            <a:pPr>
              <a:lnSpc>
                <a:spcPct val="90000"/>
              </a:lnSpc>
            </a:pPr>
            <a:r>
              <a:rPr lang="en-US" sz="2800" dirty="0" smtClean="0"/>
              <a:t>No-mow fescue vs Kentucky bluegrass</a:t>
            </a:r>
            <a:br>
              <a:rPr lang="en-US" sz="2800" dirty="0" smtClean="0"/>
            </a:br>
            <a:endParaRPr lang="en-US" sz="2800" dirty="0" smtClean="0"/>
          </a:p>
          <a:p>
            <a:pPr>
              <a:lnSpc>
                <a:spcPct val="90000"/>
              </a:lnSpc>
            </a:pPr>
            <a:r>
              <a:rPr lang="en-US" sz="2800" dirty="0" smtClean="0"/>
              <a:t>Pagoda dogwood vs flowering cherry</a:t>
            </a:r>
            <a:br>
              <a:rPr lang="en-US" sz="2800" dirty="0" smtClean="0"/>
            </a:br>
            <a:endParaRPr lang="en-US" sz="2800" dirty="0" smtClean="0"/>
          </a:p>
          <a:p>
            <a:pPr>
              <a:lnSpc>
                <a:spcPct val="90000"/>
              </a:lnSpc>
            </a:pPr>
            <a:r>
              <a:rPr lang="en-US" sz="2800" dirty="0" smtClean="0"/>
              <a:t>River birch vs </a:t>
            </a:r>
          </a:p>
          <a:p>
            <a:pPr marL="0" indent="0">
              <a:lnSpc>
                <a:spcPct val="90000"/>
              </a:lnSpc>
              <a:spcBef>
                <a:spcPts val="0"/>
              </a:spcBef>
              <a:buNone/>
            </a:pPr>
            <a:r>
              <a:rPr lang="en-US" sz="2800" dirty="0" smtClean="0"/>
              <a:t>    paper birch</a:t>
            </a:r>
            <a:br>
              <a:rPr lang="en-US" sz="2800" dirty="0" smtClean="0"/>
            </a:br>
            <a:endParaRPr lang="en-US" sz="2800" dirty="0" smtClean="0"/>
          </a:p>
          <a:p>
            <a:pPr>
              <a:lnSpc>
                <a:spcPct val="90000"/>
              </a:lnSpc>
            </a:pPr>
            <a:endParaRPr lang="en-US" sz="2800" dirty="0" smtClean="0"/>
          </a:p>
        </p:txBody>
      </p:sp>
      <p:pic>
        <p:nvPicPr>
          <p:cNvPr id="171012" name="Picture 4" descr="2601919844251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051199"/>
            <a:ext cx="1870075" cy="2494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3" name="Picture 5" descr="pagodama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7971" y="3348486"/>
            <a:ext cx="2122429" cy="2290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6" name="Rectangle 7"/>
          <p:cNvSpPr>
            <a:spLocks noChangeArrowheads="1"/>
          </p:cNvSpPr>
          <p:nvPr/>
        </p:nvSpPr>
        <p:spPr bwMode="auto">
          <a:xfrm>
            <a:off x="0" y="1863725"/>
            <a:ext cx="42418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eaLnBrk="0" hangingPunct="0"/>
            <a:endParaRPr lang="en-US"/>
          </a:p>
        </p:txBody>
      </p:sp>
      <p:pic>
        <p:nvPicPr>
          <p:cNvPr id="171015" name="Picture 9" descr="NoMow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1524000"/>
            <a:ext cx="42672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1173163" y="457200"/>
            <a:ext cx="5456237" cy="1143000"/>
          </a:xfrm>
        </p:spPr>
        <p:txBody>
          <a:bodyPr/>
          <a:lstStyle/>
          <a:p>
            <a:r>
              <a:rPr lang="en-US" dirty="0" smtClean="0"/>
              <a:t>Protect lakes &amp; streams with buffers</a:t>
            </a:r>
          </a:p>
        </p:txBody>
      </p:sp>
      <p:sp>
        <p:nvSpPr>
          <p:cNvPr id="172035" name="Rectangle 3"/>
          <p:cNvSpPr>
            <a:spLocks noGrp="1" noChangeArrowheads="1"/>
          </p:cNvSpPr>
          <p:nvPr>
            <p:ph type="body" idx="1"/>
          </p:nvPr>
        </p:nvSpPr>
        <p:spPr>
          <a:xfrm>
            <a:off x="1173163" y="1981200"/>
            <a:ext cx="3846512" cy="4114800"/>
          </a:xfrm>
        </p:spPr>
        <p:txBody>
          <a:bodyPr/>
          <a:lstStyle/>
          <a:p>
            <a:pPr>
              <a:lnSpc>
                <a:spcPct val="90000"/>
              </a:lnSpc>
            </a:pPr>
            <a:r>
              <a:rPr lang="en-US" sz="2800" smtClean="0"/>
              <a:t>Preserve existing landscape </a:t>
            </a:r>
            <a:br>
              <a:rPr lang="en-US" sz="2800" smtClean="0"/>
            </a:br>
            <a:endParaRPr lang="en-US" sz="2800" smtClean="0"/>
          </a:p>
          <a:p>
            <a:pPr>
              <a:lnSpc>
                <a:spcPct val="90000"/>
              </a:lnSpc>
            </a:pPr>
            <a:r>
              <a:rPr lang="en-US" sz="2800" smtClean="0"/>
              <a:t>Winding paths</a:t>
            </a:r>
            <a:br>
              <a:rPr lang="en-US" sz="2800" smtClean="0"/>
            </a:br>
            <a:endParaRPr lang="en-US" sz="2800" smtClean="0"/>
          </a:p>
          <a:p>
            <a:pPr>
              <a:lnSpc>
                <a:spcPct val="90000"/>
              </a:lnSpc>
            </a:pPr>
            <a:r>
              <a:rPr lang="en-US" sz="2800" smtClean="0"/>
              <a:t>Don’t mow to the  water’s edge</a:t>
            </a:r>
            <a:br>
              <a:rPr lang="en-US" sz="2800" smtClean="0"/>
            </a:br>
            <a:endParaRPr lang="en-US" sz="2800" smtClean="0"/>
          </a:p>
          <a:p>
            <a:pPr>
              <a:lnSpc>
                <a:spcPct val="90000"/>
              </a:lnSpc>
            </a:pPr>
            <a:r>
              <a:rPr lang="en-US" sz="2800" smtClean="0"/>
              <a:t>Leave the duff</a:t>
            </a:r>
          </a:p>
        </p:txBody>
      </p:sp>
      <p:pic>
        <p:nvPicPr>
          <p:cNvPr id="172036" name="Picture 4" descr="Wooded buffer"/>
          <p:cNvPicPr>
            <a:picLocks noChangeAspect="1" noChangeArrowheads="1"/>
          </p:cNvPicPr>
          <p:nvPr/>
        </p:nvPicPr>
        <p:blipFill rotWithShape="1">
          <a:blip r:embed="rId4">
            <a:extLst>
              <a:ext uri="{28A0092B-C50C-407E-A947-70E740481C1C}">
                <a14:useLocalDpi xmlns:a14="http://schemas.microsoft.com/office/drawing/2010/main" val="0"/>
              </a:ext>
            </a:extLst>
          </a:blip>
          <a:srcRect t="12778"/>
          <a:stretch/>
        </p:blipFill>
        <p:spPr bwMode="auto">
          <a:xfrm>
            <a:off x="5943601" y="228600"/>
            <a:ext cx="3124200" cy="204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7" name="Picture 5" descr="lakescene"/>
          <p:cNvPicPr>
            <a:picLocks noChangeAspect="1" noChangeArrowheads="1"/>
          </p:cNvPicPr>
          <p:nvPr/>
        </p:nvPicPr>
        <p:blipFill rotWithShape="1">
          <a:blip r:embed="rId5">
            <a:extLst>
              <a:ext uri="{28A0092B-C50C-407E-A947-70E740481C1C}">
                <a14:useLocalDpi xmlns:a14="http://schemas.microsoft.com/office/drawing/2010/main" val="0"/>
              </a:ext>
            </a:extLst>
          </a:blip>
          <a:srcRect t="10720"/>
          <a:stretch/>
        </p:blipFill>
        <p:spPr bwMode="auto">
          <a:xfrm>
            <a:off x="5334000" y="2362200"/>
            <a:ext cx="3124199" cy="209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8" name="Picture 6" descr="FallenLeavespublicdomain-main_Fu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4668948"/>
            <a:ext cx="2684991" cy="2013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9" name="Picture 7" descr="465772264_80a9e608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1613" y="4800600"/>
            <a:ext cx="2362200"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1219200" y="228600"/>
            <a:ext cx="7772400" cy="1143000"/>
          </a:xfrm>
        </p:spPr>
        <p:txBody>
          <a:bodyPr/>
          <a:lstStyle/>
          <a:p>
            <a:r>
              <a:rPr lang="en-US" dirty="0" smtClean="0"/>
              <a:t>Reduce runoff</a:t>
            </a:r>
          </a:p>
        </p:txBody>
      </p:sp>
      <p:sp>
        <p:nvSpPr>
          <p:cNvPr id="173059" name="Rectangle 3"/>
          <p:cNvSpPr>
            <a:spLocks noGrp="1" noChangeArrowheads="1"/>
          </p:cNvSpPr>
          <p:nvPr>
            <p:ph type="body" idx="1"/>
          </p:nvPr>
        </p:nvSpPr>
        <p:spPr>
          <a:xfrm>
            <a:off x="990600" y="1447800"/>
            <a:ext cx="2514600" cy="4191000"/>
          </a:xfrm>
        </p:spPr>
        <p:txBody>
          <a:bodyPr/>
          <a:lstStyle/>
          <a:p>
            <a:pPr>
              <a:lnSpc>
                <a:spcPct val="90000"/>
              </a:lnSpc>
            </a:pPr>
            <a:r>
              <a:rPr lang="en-US" sz="2200" dirty="0" smtClean="0"/>
              <a:t>Reduce amount of impervious (hard) surfaces</a:t>
            </a:r>
            <a:br>
              <a:rPr lang="en-US" sz="2200" dirty="0" smtClean="0"/>
            </a:br>
            <a:endParaRPr lang="en-US" sz="2200" dirty="0" smtClean="0"/>
          </a:p>
          <a:p>
            <a:pPr>
              <a:lnSpc>
                <a:spcPct val="90000"/>
              </a:lnSpc>
            </a:pPr>
            <a:r>
              <a:rPr lang="en-US" sz="2200" dirty="0" smtClean="0"/>
              <a:t>Create rain gardens or install rain barrels</a:t>
            </a:r>
            <a:br>
              <a:rPr lang="en-US" sz="2200" dirty="0" smtClean="0"/>
            </a:br>
            <a:endParaRPr lang="en-US" sz="2200" dirty="0" smtClean="0"/>
          </a:p>
          <a:p>
            <a:pPr>
              <a:lnSpc>
                <a:spcPct val="90000"/>
              </a:lnSpc>
            </a:pPr>
            <a:r>
              <a:rPr lang="en-US" sz="2200" dirty="0" smtClean="0"/>
              <a:t>Direct water into vegetated areas</a:t>
            </a:r>
            <a:br>
              <a:rPr lang="en-US" sz="2200" dirty="0" smtClean="0"/>
            </a:br>
            <a:endParaRPr lang="en-US" sz="2200" dirty="0" smtClean="0"/>
          </a:p>
          <a:p>
            <a:pPr>
              <a:lnSpc>
                <a:spcPct val="90000"/>
              </a:lnSpc>
            </a:pPr>
            <a:r>
              <a:rPr lang="en-US" sz="2200" dirty="0" smtClean="0"/>
              <a:t>Irrigate properly and only when needed</a:t>
            </a:r>
          </a:p>
        </p:txBody>
      </p:sp>
      <p:pic>
        <p:nvPicPr>
          <p:cNvPr id="173060" name="Picture 4" descr="a simple rain garden desig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2057400"/>
            <a:ext cx="5638800"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r>
              <a:rPr lang="en-US" smtClean="0"/>
              <a:t>Reduce reliance on pesticides, fertilizers and water</a:t>
            </a:r>
          </a:p>
        </p:txBody>
      </p:sp>
      <p:sp>
        <p:nvSpPr>
          <p:cNvPr id="174083" name="Rectangle 3"/>
          <p:cNvSpPr>
            <a:spLocks noGrp="1" noChangeArrowheads="1"/>
          </p:cNvSpPr>
          <p:nvPr>
            <p:ph type="body" idx="1"/>
          </p:nvPr>
        </p:nvSpPr>
        <p:spPr>
          <a:xfrm>
            <a:off x="1143000" y="2118519"/>
            <a:ext cx="4710112" cy="4114800"/>
          </a:xfrm>
        </p:spPr>
        <p:txBody>
          <a:bodyPr/>
          <a:lstStyle/>
          <a:p>
            <a:pPr>
              <a:lnSpc>
                <a:spcPct val="90000"/>
              </a:lnSpc>
            </a:pPr>
            <a:r>
              <a:rPr lang="en-US" sz="2800" dirty="0" smtClean="0"/>
              <a:t>Grow plants that are resistant to insects &amp; diseases</a:t>
            </a:r>
            <a:br>
              <a:rPr lang="en-US" sz="2800" dirty="0" smtClean="0"/>
            </a:br>
            <a:endParaRPr lang="en-US" sz="2800" dirty="0" smtClean="0"/>
          </a:p>
          <a:p>
            <a:pPr>
              <a:lnSpc>
                <a:spcPct val="90000"/>
              </a:lnSpc>
            </a:pPr>
            <a:r>
              <a:rPr lang="en-US" sz="2800" dirty="0" smtClean="0"/>
              <a:t>Use plants that tolerate low fertility</a:t>
            </a:r>
            <a:br>
              <a:rPr lang="en-US" sz="2800" dirty="0" smtClean="0"/>
            </a:br>
            <a:endParaRPr lang="en-US" sz="2800" dirty="0" smtClean="0"/>
          </a:p>
          <a:p>
            <a:pPr>
              <a:lnSpc>
                <a:spcPct val="90000"/>
              </a:lnSpc>
            </a:pPr>
            <a:r>
              <a:rPr lang="en-US" sz="2800" dirty="0" smtClean="0"/>
              <a:t>Use drought resistant plants</a:t>
            </a:r>
          </a:p>
        </p:txBody>
      </p:sp>
      <p:pic>
        <p:nvPicPr>
          <p:cNvPr id="1740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343400"/>
            <a:ext cx="3062288" cy="205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085" name="Picture 5" descr="t_white_fi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6830" y="1295400"/>
            <a:ext cx="1873270"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6" name="Text Box 6"/>
          <p:cNvSpPr txBox="1">
            <a:spLocks noChangeArrowheads="1"/>
          </p:cNvSpPr>
          <p:nvPr/>
        </p:nvSpPr>
        <p:spPr bwMode="auto">
          <a:xfrm>
            <a:off x="6400800" y="6430963"/>
            <a:ext cx="19812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kumimoji="1" lang="en-US" sz="2200">
                <a:latin typeface="Tahoma" pitchFamily="34" charset="0"/>
              </a:rPr>
              <a:t>Sweet Fern</a:t>
            </a:r>
          </a:p>
        </p:txBody>
      </p:sp>
      <p:sp>
        <p:nvSpPr>
          <p:cNvPr id="174087" name="Text Box 7"/>
          <p:cNvSpPr txBox="1">
            <a:spLocks noChangeArrowheads="1"/>
          </p:cNvSpPr>
          <p:nvPr/>
        </p:nvSpPr>
        <p:spPr bwMode="auto">
          <a:xfrm>
            <a:off x="6872288" y="3962400"/>
            <a:ext cx="19812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kumimoji="1" lang="en-US" sz="2200" dirty="0">
                <a:latin typeface="Tahoma" pitchFamily="34" charset="0"/>
              </a:rPr>
              <a:t>White Fir</a:t>
            </a:r>
          </a:p>
        </p:txBody>
      </p:sp>
    </p:spTree>
    <p:custDataLst>
      <p:tags r:id="rId1"/>
    </p:custData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1143000" y="304800"/>
            <a:ext cx="7772400" cy="1143000"/>
          </a:xfrm>
        </p:spPr>
        <p:txBody>
          <a:bodyPr/>
          <a:lstStyle/>
          <a:p>
            <a:r>
              <a:rPr lang="en-US" dirty="0" smtClean="0"/>
              <a:t>Use common sense pest management</a:t>
            </a:r>
          </a:p>
        </p:txBody>
      </p:sp>
      <p:sp>
        <p:nvSpPr>
          <p:cNvPr id="152579" name="Rectangle 3"/>
          <p:cNvSpPr>
            <a:spLocks noGrp="1" noChangeArrowheads="1"/>
          </p:cNvSpPr>
          <p:nvPr>
            <p:ph type="body" idx="1"/>
          </p:nvPr>
        </p:nvSpPr>
        <p:spPr>
          <a:xfrm>
            <a:off x="1173163" y="1981200"/>
            <a:ext cx="4160837" cy="4572000"/>
          </a:xfrm>
        </p:spPr>
        <p:txBody>
          <a:bodyPr>
            <a:normAutofit/>
          </a:bodyPr>
          <a:lstStyle/>
          <a:p>
            <a:pPr>
              <a:defRPr/>
            </a:pPr>
            <a:r>
              <a:rPr lang="en-US" dirty="0" smtClean="0"/>
              <a:t>Integrated pest management</a:t>
            </a:r>
          </a:p>
          <a:p>
            <a:pPr lvl="1">
              <a:defRPr/>
            </a:pPr>
            <a:r>
              <a:rPr lang="en-US" dirty="0" smtClean="0"/>
              <a:t>Know your pest</a:t>
            </a:r>
          </a:p>
          <a:p>
            <a:pPr lvl="1">
              <a:defRPr/>
            </a:pPr>
            <a:r>
              <a:rPr lang="en-US" dirty="0" smtClean="0"/>
              <a:t>Cultural practices</a:t>
            </a:r>
          </a:p>
          <a:p>
            <a:pPr lvl="1">
              <a:defRPr/>
            </a:pPr>
            <a:r>
              <a:rPr lang="en-US" dirty="0" smtClean="0"/>
              <a:t>Mechanical methods</a:t>
            </a:r>
          </a:p>
          <a:p>
            <a:pPr lvl="1">
              <a:defRPr/>
            </a:pPr>
            <a:r>
              <a:rPr lang="en-US" dirty="0" smtClean="0"/>
              <a:t>Use pesticides as last resort</a:t>
            </a:r>
          </a:p>
          <a:p>
            <a:pPr>
              <a:defRPr/>
            </a:pPr>
            <a:endParaRPr lang="en-US" dirty="0" smtClean="0"/>
          </a:p>
          <a:p>
            <a:pPr>
              <a:defRPr/>
            </a:pPr>
            <a:endParaRPr lang="en-US" dirty="0" smtClean="0"/>
          </a:p>
        </p:txBody>
      </p:sp>
      <p:pic>
        <p:nvPicPr>
          <p:cNvPr id="17510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066800"/>
            <a:ext cx="3740150" cy="561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 Your Pest</a:t>
            </a:r>
            <a:endParaRPr lang="en-US" dirty="0"/>
          </a:p>
        </p:txBody>
      </p:sp>
      <p:sp>
        <p:nvSpPr>
          <p:cNvPr id="3" name="Content Placeholder 2"/>
          <p:cNvSpPr>
            <a:spLocks noGrp="1"/>
          </p:cNvSpPr>
          <p:nvPr>
            <p:ph idx="1"/>
          </p:nvPr>
        </p:nvSpPr>
        <p:spPr/>
        <p:txBody>
          <a:bodyPr/>
          <a:lstStyle/>
          <a:p>
            <a:r>
              <a:rPr lang="en-US" dirty="0" smtClean="0">
                <a:solidFill>
                  <a:srgbClr val="FF0000"/>
                </a:solidFill>
              </a:rPr>
              <a:t>Identify the pest</a:t>
            </a:r>
            <a:endParaRPr lang="en-US" dirty="0">
              <a:solidFill>
                <a:srgbClr val="FF0000"/>
              </a:solidFill>
            </a:endParaRPr>
          </a:p>
        </p:txBody>
      </p:sp>
      <p:pic>
        <p:nvPicPr>
          <p:cNvPr id="195586" name="Picture 2" descr="Image result for japanese beet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704088"/>
            <a:ext cx="2167128" cy="2167128"/>
          </a:xfrm>
          <a:prstGeom prst="rect">
            <a:avLst/>
          </a:prstGeom>
          <a:noFill/>
          <a:extLst>
            <a:ext uri="{909E8E84-426E-40DD-AFC4-6F175D3DCCD1}">
              <a14:hiddenFill xmlns:a14="http://schemas.microsoft.com/office/drawing/2010/main">
                <a:solidFill>
                  <a:srgbClr val="FFFFFF"/>
                </a:solidFill>
              </a14:hiddenFill>
            </a:ext>
          </a:extLst>
        </p:spPr>
      </p:pic>
      <p:pic>
        <p:nvPicPr>
          <p:cNvPr id="195588" name="Picture 4" descr="Image result for japanese knotwe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084576"/>
            <a:ext cx="4788408" cy="3591306"/>
          </a:xfrm>
          <a:prstGeom prst="rect">
            <a:avLst/>
          </a:prstGeom>
          <a:noFill/>
          <a:extLst>
            <a:ext uri="{909E8E84-426E-40DD-AFC4-6F175D3DCCD1}">
              <a14:hiddenFill xmlns:a14="http://schemas.microsoft.com/office/drawing/2010/main">
                <a:solidFill>
                  <a:srgbClr val="FFFFFF"/>
                </a:solidFill>
              </a14:hiddenFill>
            </a:ext>
          </a:extLst>
        </p:spPr>
      </p:pic>
      <p:pic>
        <p:nvPicPr>
          <p:cNvPr id="1955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289173"/>
            <a:ext cx="2121408" cy="3182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6601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26"/>
          <p:cNvSpPr>
            <a:spLocks noGrp="1" noChangeArrowheads="1"/>
          </p:cNvSpPr>
          <p:nvPr>
            <p:ph type="title"/>
          </p:nvPr>
        </p:nvSpPr>
        <p:spPr>
          <a:xfrm>
            <a:off x="1122605" y="76200"/>
            <a:ext cx="7772400" cy="1143000"/>
          </a:xfrm>
        </p:spPr>
        <p:txBody>
          <a:bodyPr/>
          <a:lstStyle/>
          <a:p>
            <a:pPr>
              <a:lnSpc>
                <a:spcPct val="80000"/>
              </a:lnSpc>
            </a:pPr>
            <a:r>
              <a:rPr lang="en-US" sz="5400" dirty="0"/>
              <a:t>Is it a pest problem?</a:t>
            </a:r>
          </a:p>
        </p:txBody>
      </p:sp>
      <p:pic>
        <p:nvPicPr>
          <p:cNvPr id="84996" name="Picture 1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990600"/>
            <a:ext cx="4667250" cy="35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997" name="Picture 10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4095750"/>
            <a:ext cx="3505200"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smtClean="0"/>
              <a:t>Is this a disease?</a:t>
            </a:r>
          </a:p>
        </p:txBody>
      </p:sp>
      <p:pic>
        <p:nvPicPr>
          <p:cNvPr id="86019" name="Picture 3" descr="needle_dr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676400"/>
            <a:ext cx="7026275"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TPQuestion"/>
          <p:cNvSpPr>
            <a:spLocks noGrp="1" noChangeArrowheads="1"/>
          </p:cNvSpPr>
          <p:nvPr>
            <p:ph type="title"/>
          </p:nvPr>
        </p:nvSpPr>
        <p:spPr>
          <a:xfrm>
            <a:off x="228600" y="304800"/>
            <a:ext cx="8716963" cy="457200"/>
          </a:xfrm>
        </p:spPr>
        <p:txBody>
          <a:bodyPr/>
          <a:lstStyle/>
          <a:p>
            <a:r>
              <a:rPr lang="en-US" dirty="0" smtClean="0"/>
              <a:t>Which are pesticides?</a:t>
            </a:r>
          </a:p>
        </p:txBody>
      </p:sp>
      <p:graphicFrame>
        <p:nvGraphicFramePr>
          <p:cNvPr id="463876" name="TPChart"/>
          <p:cNvGraphicFramePr>
            <a:graphicFrameLocks noChangeAspect="1"/>
          </p:cNvGraphicFramePr>
          <p:nvPr>
            <p:custDataLst>
              <p:tags r:id="rId3"/>
            </p:custDataLst>
            <p:extLst>
              <p:ext uri="{D42A27DB-BD31-4B8C-83A1-F6EECF244321}">
                <p14:modId xmlns:p14="http://schemas.microsoft.com/office/powerpoint/2010/main" val="1055754251"/>
              </p:ext>
            </p:extLst>
          </p:nvPr>
        </p:nvGraphicFramePr>
        <p:xfrm>
          <a:off x="6902450" y="4343400"/>
          <a:ext cx="2178050" cy="2451100"/>
        </p:xfrm>
        <a:graphic>
          <a:graphicData uri="http://schemas.openxmlformats.org/presentationml/2006/ole">
            <mc:AlternateContent xmlns:mc="http://schemas.openxmlformats.org/markup-compatibility/2006">
              <mc:Choice xmlns:v="urn:schemas-microsoft-com:vml" Requires="v">
                <p:oleObj spid="_x0000_s181343" name="Chart" r:id="rId10" imgW="4572000" imgH="5143584" progId="MSGraph.Chart.8">
                  <p:embed followColorScheme="full"/>
                </p:oleObj>
              </mc:Choice>
              <mc:Fallback>
                <p:oleObj name="Chart" r:id="rId10" imgW="4572000" imgH="5143584" progId="MSGraph.Chart.8">
                  <p:embed followColorScheme="full"/>
                  <p:pic>
                    <p:nvPicPr>
                      <p:cNvPr id="0" name=""/>
                      <p:cNvPicPr>
                        <a:picLocks noChangeAspect="1" noChangeArrowheads="1"/>
                      </p:cNvPicPr>
                      <p:nvPr/>
                    </p:nvPicPr>
                    <p:blipFill>
                      <a:blip r:embed="rId11"/>
                      <a:srcRect/>
                      <a:stretch>
                        <a:fillRect/>
                      </a:stretch>
                    </p:blipFill>
                    <p:spPr bwMode="auto">
                      <a:xfrm>
                        <a:off x="6902450" y="4343400"/>
                        <a:ext cx="2178050" cy="2451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317" name="Text Box 11"/>
          <p:cNvSpPr txBox="1">
            <a:spLocks noChangeArrowheads="1"/>
          </p:cNvSpPr>
          <p:nvPr/>
        </p:nvSpPr>
        <p:spPr bwMode="auto">
          <a:xfrm>
            <a:off x="5334000" y="13716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spcBef>
                <a:spcPct val="50000"/>
              </a:spcBef>
            </a:pPr>
            <a:r>
              <a:rPr lang="en-US" sz="1400">
                <a:solidFill>
                  <a:srgbClr val="000000"/>
                </a:solidFill>
              </a:rPr>
              <a:t>No endorsement intended or implied</a:t>
            </a:r>
          </a:p>
        </p:txBody>
      </p:sp>
      <p:sp>
        <p:nvSpPr>
          <p:cNvPr id="13318" name="TPAnswers"/>
          <p:cNvSpPr>
            <a:spLocks noGrp="1" noChangeArrowheads="1"/>
          </p:cNvSpPr>
          <p:nvPr>
            <p:ph type="body" idx="1"/>
            <p:custDataLst>
              <p:tags r:id="rId4"/>
            </p:custDataLst>
          </p:nvPr>
        </p:nvSpPr>
        <p:spPr>
          <a:xfrm>
            <a:off x="342900" y="1143000"/>
            <a:ext cx="4648200" cy="5257800"/>
          </a:xfrm>
        </p:spPr>
        <p:txBody>
          <a:bodyPr/>
          <a:lstStyle/>
          <a:p>
            <a:pPr marL="609600" indent="-609600">
              <a:buFont typeface="Monotype Sorts" pitchFamily="2" charset="2"/>
              <a:buAutoNum type="arabicPeriod"/>
            </a:pPr>
            <a:r>
              <a:rPr lang="en-US" smtClean="0"/>
              <a:t>A.</a:t>
            </a:r>
            <a:br>
              <a:rPr lang="en-US" smtClean="0"/>
            </a:br>
            <a:r>
              <a:rPr lang="en-US" smtClean="0"/>
              <a:t/>
            </a:r>
            <a:br>
              <a:rPr lang="en-US" smtClean="0"/>
            </a:br>
            <a:endParaRPr lang="en-US" smtClean="0"/>
          </a:p>
          <a:p>
            <a:pPr marL="609600" indent="-609600">
              <a:buFont typeface="Monotype Sorts" pitchFamily="2" charset="2"/>
              <a:buAutoNum type="arabicPeriod"/>
            </a:pPr>
            <a:r>
              <a:rPr lang="en-US" smtClean="0"/>
              <a:t>B.</a:t>
            </a:r>
            <a:br>
              <a:rPr lang="en-US" smtClean="0"/>
            </a:br>
            <a:r>
              <a:rPr lang="en-US" smtClean="0"/>
              <a:t/>
            </a:r>
            <a:br>
              <a:rPr lang="en-US" smtClean="0"/>
            </a:br>
            <a:endParaRPr lang="en-US" smtClean="0"/>
          </a:p>
          <a:p>
            <a:pPr marL="609600" indent="-609600">
              <a:buFont typeface="Monotype Sorts" pitchFamily="2" charset="2"/>
              <a:buAutoNum type="arabicPeriod"/>
            </a:pPr>
            <a:r>
              <a:rPr lang="en-US" smtClean="0"/>
              <a:t>C.</a:t>
            </a:r>
            <a:br>
              <a:rPr lang="en-US" smtClean="0"/>
            </a:br>
            <a:r>
              <a:rPr lang="en-US" smtClean="0"/>
              <a:t/>
            </a:r>
            <a:br>
              <a:rPr lang="en-US" smtClean="0"/>
            </a:br>
            <a:endParaRPr lang="en-US" smtClean="0"/>
          </a:p>
          <a:p>
            <a:pPr marL="609600" indent="-609600">
              <a:buFont typeface="Monotype Sorts" pitchFamily="2" charset="2"/>
              <a:buAutoNum type="arabicPeriod"/>
            </a:pPr>
            <a:r>
              <a:rPr lang="en-US" smtClean="0"/>
              <a:t>D.</a:t>
            </a:r>
          </a:p>
        </p:txBody>
      </p:sp>
      <p:pic>
        <p:nvPicPr>
          <p:cNvPr id="13321" name="Picture 7" descr="rounduprtu01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52600" y="3806825"/>
            <a:ext cx="6302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3" name="Line 9"/>
          <p:cNvSpPr>
            <a:spLocks noChangeShapeType="1"/>
          </p:cNvSpPr>
          <p:nvPr/>
        </p:nvSpPr>
        <p:spPr bwMode="auto">
          <a:xfrm>
            <a:off x="1752600" y="2968625"/>
            <a:ext cx="914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a:solidFill>
                <a:srgbClr val="000000"/>
              </a:solidFill>
            </a:endParaRPr>
          </a:p>
        </p:txBody>
      </p:sp>
      <p:sp>
        <p:nvSpPr>
          <p:cNvPr id="13324" name="Line 10"/>
          <p:cNvSpPr>
            <a:spLocks noChangeShapeType="1"/>
          </p:cNvSpPr>
          <p:nvPr/>
        </p:nvSpPr>
        <p:spPr bwMode="auto">
          <a:xfrm>
            <a:off x="1752600" y="6092825"/>
            <a:ext cx="76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a:solidFill>
                <a:srgbClr val="000000"/>
              </a:solidFill>
            </a:endParaRPr>
          </a:p>
        </p:txBody>
      </p:sp>
      <p:pic>
        <p:nvPicPr>
          <p:cNvPr id="13357" name="Picture 45" descr="http://www.ohio.com/polopoly_fs/1.315788.1340403520!/image/image.jpg_gen/derivatives/landscape_270/image.jpg"/>
          <p:cNvPicPr>
            <a:picLocks noChangeAspect="1" noChangeArrowheads="1"/>
          </p:cNvPicPr>
          <p:nvPr/>
        </p:nvPicPr>
        <p:blipFill rotWithShape="1">
          <a:blip r:embed="rId13">
            <a:extLst>
              <a:ext uri="{28A0092B-C50C-407E-A947-70E740481C1C}">
                <a14:useLocalDpi xmlns:a14="http://schemas.microsoft.com/office/drawing/2010/main" val="0"/>
              </a:ext>
            </a:extLst>
          </a:blip>
          <a:srcRect l="9991" r="12696"/>
          <a:stretch/>
        </p:blipFill>
        <p:spPr bwMode="auto">
          <a:xfrm>
            <a:off x="2788227" y="4114800"/>
            <a:ext cx="1553804" cy="2515930"/>
          </a:xfrm>
          <a:prstGeom prst="rect">
            <a:avLst/>
          </a:prstGeom>
          <a:noFill/>
          <a:extLst>
            <a:ext uri="{909E8E84-426E-40DD-AFC4-6F175D3DCCD1}">
              <a14:hiddenFill xmlns:a14="http://schemas.microsoft.com/office/drawing/2010/main">
                <a:solidFill>
                  <a:srgbClr val="FFFFFF"/>
                </a:solidFill>
              </a14:hiddenFill>
            </a:ext>
          </a:extLst>
        </p:spPr>
      </p:pic>
      <p:pic>
        <p:nvPicPr>
          <p:cNvPr id="13361" name="Picture 49" descr="http://bugaboopest.com/victor%20wasp%20spray.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34483" r="35141"/>
          <a:stretch/>
        </p:blipFill>
        <p:spPr bwMode="auto">
          <a:xfrm>
            <a:off x="3200400" y="2209800"/>
            <a:ext cx="533400" cy="1755938"/>
          </a:xfrm>
          <a:prstGeom prst="rect">
            <a:avLst/>
          </a:prstGeom>
          <a:noFill/>
          <a:extLst>
            <a:ext uri="{909E8E84-426E-40DD-AFC4-6F175D3DCCD1}">
              <a14:hiddenFill xmlns:a14="http://schemas.microsoft.com/office/drawing/2010/main">
                <a:solidFill>
                  <a:srgbClr val="FFFFFF"/>
                </a:solidFill>
              </a14:hiddenFill>
            </a:ext>
          </a:extLst>
        </p:spPr>
      </p:pic>
      <p:pic>
        <p:nvPicPr>
          <p:cNvPr id="13365" name="Picture 53" descr="http://www.examiner.com/images/blog/EXID24678/images/corn_gluten_meal_1a.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68549" y="990600"/>
            <a:ext cx="1127051" cy="1591960"/>
          </a:xfrm>
          <a:prstGeom prst="rect">
            <a:avLst/>
          </a:prstGeom>
          <a:noFill/>
          <a:extLst>
            <a:ext uri="{909E8E84-426E-40DD-AFC4-6F175D3DCCD1}">
              <a14:hiddenFill xmlns:a14="http://schemas.microsoft.com/office/drawing/2010/main">
                <a:solidFill>
                  <a:srgbClr val="FFFFFF"/>
                </a:solidFill>
              </a14:hiddenFill>
            </a:ext>
          </a:extLst>
        </p:spPr>
      </p:pic>
      <p:sp>
        <p:nvSpPr>
          <p:cNvPr id="6" name="CAI1"/>
          <p:cNvSpPr/>
          <p:nvPr>
            <p:custDataLst>
              <p:tags r:id="rId5"/>
            </p:custDataLst>
          </p:nvPr>
        </p:nvSpPr>
        <p:spPr bwMode="auto">
          <a:xfrm>
            <a:off x="1018540" y="1188720"/>
            <a:ext cx="522288" cy="1463040"/>
          </a:xfrm>
          <a:prstGeom prst="roundRect">
            <a:avLst/>
          </a:prstGeom>
          <a:noFill/>
          <a:ln w="25400" cap="flat" cmpd="sng" algn="ctr">
            <a:solidFill>
              <a:srgbClr val="00C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 name="CAI2"/>
          <p:cNvSpPr/>
          <p:nvPr>
            <p:custDataLst>
              <p:tags r:id="rId6"/>
            </p:custDataLst>
          </p:nvPr>
        </p:nvSpPr>
        <p:spPr bwMode="auto">
          <a:xfrm>
            <a:off x="1018540" y="2651760"/>
            <a:ext cx="522288" cy="1560576"/>
          </a:xfrm>
          <a:prstGeom prst="roundRect">
            <a:avLst/>
          </a:prstGeom>
          <a:noFill/>
          <a:ln w="25400" cap="flat" cmpd="sng" algn="ctr">
            <a:solidFill>
              <a:srgbClr val="00C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CAI3"/>
          <p:cNvSpPr/>
          <p:nvPr>
            <p:custDataLst>
              <p:tags r:id="rId7"/>
            </p:custDataLst>
          </p:nvPr>
        </p:nvSpPr>
        <p:spPr bwMode="auto">
          <a:xfrm>
            <a:off x="1018540" y="4212336"/>
            <a:ext cx="544513" cy="1560576"/>
          </a:xfrm>
          <a:prstGeom prst="roundRect">
            <a:avLst/>
          </a:prstGeom>
          <a:noFill/>
          <a:ln w="25400" cap="flat" cmpd="sng" algn="ctr">
            <a:solidFill>
              <a:srgbClr val="00C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CAI4"/>
          <p:cNvSpPr/>
          <p:nvPr>
            <p:custDataLst>
              <p:tags r:id="rId8"/>
            </p:custDataLst>
          </p:nvPr>
        </p:nvSpPr>
        <p:spPr bwMode="auto">
          <a:xfrm>
            <a:off x="1018540" y="5772912"/>
            <a:ext cx="431864" cy="585216"/>
          </a:xfrm>
          <a:prstGeom prst="roundRect">
            <a:avLst/>
          </a:prstGeom>
          <a:noFill/>
          <a:ln w="25400" cap="flat" cmpd="sng" algn="ctr">
            <a:solidFill>
              <a:srgbClr val="00C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ustDataLst>
      <p:tags r:id="rId2"/>
    </p:custDataLst>
    <p:extLst>
      <p:ext uri="{BB962C8B-B14F-4D97-AF65-F5344CB8AC3E}">
        <p14:creationId xmlns:p14="http://schemas.microsoft.com/office/powerpoint/2010/main" val="198309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638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6" presetClass="emph" presetSubtype="0" repeatCount="10000" fill="hold" grpId="1" nodeType="afterEffect">
                                  <p:stCondLst>
                                    <p:cond delay="0"/>
                                  </p:stCondLst>
                                  <p:childTnLst>
                                    <p:animEffect transition="out" filter="fade">
                                      <p:cBhvr>
                                        <p:cTn id="30" dur="500" tmFilter="0, 0; .2, .5; .8, .5; 1, 0"/>
                                        <p:tgtEl>
                                          <p:spTgt spid="9"/>
                                        </p:tgtEl>
                                      </p:cBhvr>
                                    </p:animEffect>
                                    <p:animScale>
                                      <p:cBhvr>
                                        <p:cTn id="31" dur="250" autoRev="1" fill="hold"/>
                                        <p:tgtEl>
                                          <p:spTgt spid="9"/>
                                        </p:tgtEl>
                                      </p:cBhvr>
                                      <p:by x="105000" y="105000"/>
                                    </p:animScale>
                                  </p:childTnLst>
                                </p:cTn>
                              </p:par>
                              <p:par>
                                <p:cTn id="32" presetID="26" presetClass="emph" presetSubtype="0" repeatCount="10000" fill="hold" grpId="1" nodeType="withEffect">
                                  <p:stCondLst>
                                    <p:cond delay="0"/>
                                  </p:stCondLst>
                                  <p:childTnLst>
                                    <p:animEffect transition="out" filter="fade">
                                      <p:cBhvr>
                                        <p:cTn id="33" dur="500" tmFilter="0, 0; .2, .5; .8, .5; 1, 0"/>
                                        <p:tgtEl>
                                          <p:spTgt spid="8"/>
                                        </p:tgtEl>
                                      </p:cBhvr>
                                    </p:animEffect>
                                    <p:animScale>
                                      <p:cBhvr>
                                        <p:cTn id="34" dur="250" autoRev="1" fill="hold"/>
                                        <p:tgtEl>
                                          <p:spTgt spid="8"/>
                                        </p:tgtEl>
                                      </p:cBhvr>
                                      <p:by x="105000" y="105000"/>
                                    </p:animScale>
                                  </p:childTnLst>
                                </p:cTn>
                              </p:par>
                              <p:par>
                                <p:cTn id="35" presetID="26" presetClass="emph" presetSubtype="0" repeatCount="10000" fill="hold" grpId="1" nodeType="withEffect">
                                  <p:stCondLst>
                                    <p:cond delay="0"/>
                                  </p:stCondLst>
                                  <p:childTnLst>
                                    <p:animEffect transition="out" filter="fade">
                                      <p:cBhvr>
                                        <p:cTn id="36" dur="500" tmFilter="0, 0; .2, .5; .8, .5; 1, 0"/>
                                        <p:tgtEl>
                                          <p:spTgt spid="7"/>
                                        </p:tgtEl>
                                      </p:cBhvr>
                                    </p:animEffect>
                                    <p:animScale>
                                      <p:cBhvr>
                                        <p:cTn id="37" dur="250" autoRev="1" fill="hold"/>
                                        <p:tgtEl>
                                          <p:spTgt spid="7"/>
                                        </p:tgtEl>
                                      </p:cBhvr>
                                      <p:by x="105000" y="105000"/>
                                    </p:animScale>
                                  </p:childTnLst>
                                </p:cTn>
                              </p:par>
                              <p:par>
                                <p:cTn id="38" presetID="26" presetClass="emph" presetSubtype="0" repeatCount="10000" fill="hold" grpId="1" nodeType="withEffect">
                                  <p:stCondLst>
                                    <p:cond delay="0"/>
                                  </p:stCondLst>
                                  <p:childTnLst>
                                    <p:animEffect transition="out" filter="fade">
                                      <p:cBhvr>
                                        <p:cTn id="39" dur="500" tmFilter="0, 0; .2, .5; .8, .5; 1, 0"/>
                                        <p:tgtEl>
                                          <p:spTgt spid="6"/>
                                        </p:tgtEl>
                                      </p:cBhvr>
                                    </p:animEffect>
                                    <p:animScale>
                                      <p:cBhvr>
                                        <p:cTn id="40"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63876" grpId="0"/>
      <p:bldP spid="6" grpId="0" animBg="1"/>
      <p:bldP spid="6" grpId="1" animBg="1"/>
      <p:bldP spid="7" grpId="0" animBg="1"/>
      <p:bldP spid="7" grpId="1" animBg="1"/>
      <p:bldP spid="8" grpId="0" animBg="1"/>
      <p:bldP spid="8" grpId="1" animBg="1"/>
      <p:bldP spid="9" grpId="0" animBg="1"/>
      <p:bldP spid="9" grpId="1"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575833"/>
            <a:ext cx="5791200" cy="4110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descr="ap35m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04800"/>
            <a:ext cx="3200400" cy="293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61081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5" name="Rectangle 3"/>
          <p:cNvSpPr>
            <a:spLocks noChangeArrowheads="1"/>
          </p:cNvSpPr>
          <p:nvPr/>
        </p:nvSpPr>
        <p:spPr bwMode="auto">
          <a:xfrm>
            <a:off x="57150"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417796" name="Picture 4" descr="earlyd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0427" y="152400"/>
            <a:ext cx="3170903" cy="3276600"/>
          </a:xfrm>
          <a:prstGeom prst="rect">
            <a:avLst/>
          </a:prstGeom>
          <a:noFill/>
          <a:extLst>
            <a:ext uri="{909E8E84-426E-40DD-AFC4-6F175D3DCCD1}">
              <a14:hiddenFill xmlns:a14="http://schemas.microsoft.com/office/drawing/2010/main">
                <a:solidFill>
                  <a:srgbClr val="FFFFFF"/>
                </a:solidFill>
              </a14:hiddenFill>
            </a:ext>
          </a:extLst>
        </p:spPr>
      </p:pic>
      <p:pic>
        <p:nvPicPr>
          <p:cNvPr id="417797" name="Picture 5" descr="withe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640231"/>
            <a:ext cx="3608294" cy="30670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twor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533400"/>
            <a:ext cx="3429000" cy="31892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3937123"/>
            <a:ext cx="3522096" cy="267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539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PQuestion"/>
          <p:cNvSpPr>
            <a:spLocks noGrp="1" noChangeArrowheads="1"/>
          </p:cNvSpPr>
          <p:nvPr>
            <p:ph type="title"/>
          </p:nvPr>
        </p:nvSpPr>
        <p:spPr>
          <a:xfrm>
            <a:off x="1066800" y="274638"/>
            <a:ext cx="7162800" cy="1143000"/>
          </a:xfrm>
        </p:spPr>
        <p:txBody>
          <a:bodyPr/>
          <a:lstStyle/>
          <a:p>
            <a:r>
              <a:rPr lang="en-US" sz="4000" smtClean="0"/>
              <a:t>Welcome or Unwelcome?</a:t>
            </a:r>
            <a:r>
              <a:rPr lang="en-US" smtClean="0"/>
              <a:t> </a:t>
            </a:r>
          </a:p>
        </p:txBody>
      </p:sp>
      <p:pic>
        <p:nvPicPr>
          <p:cNvPr id="97283" name="Picture 5" descr="Tachinid_fl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2819400"/>
            <a:ext cx="42672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53075" y="1371600"/>
            <a:ext cx="3590925" cy="254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285" name="TPAnswers"/>
          <p:cNvSpPr>
            <a:spLocks noGrp="1" noChangeArrowheads="1"/>
          </p:cNvSpPr>
          <p:nvPr>
            <p:ph type="body" idx="1"/>
            <p:custDataLst>
              <p:tags r:id="rId3"/>
            </p:custDataLst>
          </p:nvPr>
        </p:nvSpPr>
        <p:spPr>
          <a:xfrm>
            <a:off x="990600" y="1600200"/>
            <a:ext cx="3048000" cy="1295400"/>
          </a:xfrm>
        </p:spPr>
        <p:txBody>
          <a:bodyPr/>
          <a:lstStyle/>
          <a:p>
            <a:pPr marL="609600" indent="-609600">
              <a:buFont typeface="Monotype Sorts" pitchFamily="2" charset="2"/>
              <a:buAutoNum type="arabicPeriod"/>
            </a:pPr>
            <a:r>
              <a:rPr lang="en-US" smtClean="0"/>
              <a:t>Welcome</a:t>
            </a:r>
          </a:p>
          <a:p>
            <a:pPr marL="609600" indent="-609600">
              <a:buFont typeface="Monotype Sorts" pitchFamily="2" charset="2"/>
              <a:buAutoNum type="arabicPeriod"/>
            </a:pPr>
            <a:r>
              <a:rPr lang="en-US" smtClean="0"/>
              <a:t>Unwelcome</a:t>
            </a:r>
          </a:p>
        </p:txBody>
      </p:sp>
      <p:graphicFrame>
        <p:nvGraphicFramePr>
          <p:cNvPr id="470020" name="TPChart"/>
          <p:cNvGraphicFramePr>
            <a:graphicFrameLocks noChangeAspect="1"/>
          </p:cNvGraphicFramePr>
          <p:nvPr>
            <p:custDataLst>
              <p:tags r:id="rId4"/>
            </p:custDataLst>
            <p:extLst>
              <p:ext uri="{D42A27DB-BD31-4B8C-83A1-F6EECF244321}">
                <p14:modId xmlns:p14="http://schemas.microsoft.com/office/powerpoint/2010/main" val="99378652"/>
              </p:ext>
            </p:extLst>
          </p:nvPr>
        </p:nvGraphicFramePr>
        <p:xfrm>
          <a:off x="5411788" y="2667000"/>
          <a:ext cx="3668712" cy="4127500"/>
        </p:xfrm>
        <a:graphic>
          <a:graphicData uri="http://schemas.openxmlformats.org/presentationml/2006/ole">
            <mc:AlternateContent xmlns:mc="http://schemas.openxmlformats.org/markup-compatibility/2006">
              <mc:Choice xmlns:v="urn:schemas-microsoft-com:vml" Requires="v">
                <p:oleObj spid="_x0000_s97393" name="Chart" r:id="rId8" imgW="4572000" imgH="5143584" progId="MSGraph.Chart.8">
                  <p:embed followColorScheme="full"/>
                </p:oleObj>
              </mc:Choice>
              <mc:Fallback>
                <p:oleObj name="Chart" r:id="rId8" imgW="4572000" imgH="5143584" progId="MSGraph.Chart.8">
                  <p:embed followColorScheme="full"/>
                  <p:pic>
                    <p:nvPicPr>
                      <p:cNvPr id="0" name="TPChart"/>
                      <p:cNvPicPr>
                        <a:picLocks noChangeAspect="1" noChangeArrowheads="1"/>
                      </p:cNvPicPr>
                      <p:nvPr/>
                    </p:nvPicPr>
                    <p:blipFill>
                      <a:blip r:embed="rId9"/>
                      <a:srcRect/>
                      <a:stretch>
                        <a:fillRect/>
                      </a:stretch>
                    </p:blipFill>
                    <p:spPr bwMode="auto">
                      <a:xfrm>
                        <a:off x="5411788" y="2667000"/>
                        <a:ext cx="3668712" cy="412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700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7002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sz="3600" b="1" smtClean="0">
                <a:solidFill>
                  <a:srgbClr val="008000"/>
                </a:solidFill>
              </a:rPr>
              <a:t>Tachinid fly (the so-called “winsome fly”) laying an egg on a Japanese beetle adult</a:t>
            </a:r>
          </a:p>
        </p:txBody>
      </p:sp>
      <p:pic>
        <p:nvPicPr>
          <p:cNvPr id="98307" name="Picture 8" descr="istoch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905000"/>
            <a:ext cx="198596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Rectangle 1028"/>
          <p:cNvSpPr>
            <a:spLocks noChangeArrowheads="1"/>
          </p:cNvSpPr>
          <p:nvPr/>
        </p:nvSpPr>
        <p:spPr bwMode="auto">
          <a:xfrm>
            <a:off x="914400" y="1981200"/>
            <a:ext cx="457200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kumimoji="1" lang="en-US" b="1" i="1"/>
              <a:t>Istocheta</a:t>
            </a:r>
            <a:r>
              <a:rPr kumimoji="1" lang="en-US" b="1"/>
              <a:t> (=</a:t>
            </a:r>
            <a:r>
              <a:rPr kumimoji="1" lang="en-US" b="1" i="1"/>
              <a:t>Hyperecteina</a:t>
            </a:r>
            <a:r>
              <a:rPr kumimoji="1" lang="en-US" b="1"/>
              <a:t>) </a:t>
            </a:r>
            <a:r>
              <a:rPr kumimoji="1" lang="en-US" b="1" i="1"/>
              <a:t>aldrichi</a:t>
            </a:r>
          </a:p>
          <a:p>
            <a:pPr eaLnBrk="0" hangingPunct="0"/>
            <a:r>
              <a:rPr kumimoji="1" lang="en-US" b="1"/>
              <a:t>Introduced into US from Japan in 1922</a:t>
            </a:r>
          </a:p>
          <a:p>
            <a:pPr eaLnBrk="0" hangingPunct="0"/>
            <a:r>
              <a:rPr kumimoji="1" lang="en-US" b="1"/>
              <a:t>Adults emerge Late June/July, feed on honeydew, nectar</a:t>
            </a:r>
          </a:p>
          <a:p>
            <a:pPr lvl="1" eaLnBrk="0" hangingPunct="0"/>
            <a:r>
              <a:rPr kumimoji="1" lang="en-US" b="1"/>
              <a:t>Lay up 100 eggs in two weeks</a:t>
            </a:r>
          </a:p>
          <a:p>
            <a:pPr lvl="1" eaLnBrk="0" hangingPunct="0"/>
            <a:r>
              <a:rPr kumimoji="1" lang="en-US" b="1"/>
              <a:t>Eggs hatch 1 day later, dig into beetle</a:t>
            </a:r>
          </a:p>
          <a:p>
            <a:pPr lvl="1" eaLnBrk="0" hangingPunct="0"/>
            <a:r>
              <a:rPr kumimoji="1" lang="en-US" b="1"/>
              <a:t>Kills beetle in 5-6 days</a:t>
            </a:r>
          </a:p>
          <a:p>
            <a:pPr lvl="1" eaLnBrk="0" hangingPunct="0"/>
            <a:r>
              <a:rPr kumimoji="1" lang="en-US" b="1"/>
              <a:t>Just before death, beetle digs into ground where fly spend winter as pupa</a:t>
            </a:r>
          </a:p>
        </p:txBody>
      </p:sp>
      <p:pic>
        <p:nvPicPr>
          <p:cNvPr id="98309" name="Picture 10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4495800"/>
            <a:ext cx="1600200" cy="134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10" name="Picture 10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400" y="4267200"/>
            <a:ext cx="1300163"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311" name="Text Box 1031"/>
          <p:cNvSpPr txBox="1">
            <a:spLocks noChangeArrowheads="1"/>
          </p:cNvSpPr>
          <p:nvPr/>
        </p:nvSpPr>
        <p:spPr bwMode="auto">
          <a:xfrm>
            <a:off x="5562600" y="6172200"/>
            <a:ext cx="3200400"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900"/>
              <a:t>Joshua P. Basham</a:t>
            </a:r>
            <a:br>
              <a:rPr lang="en-US" sz="900"/>
            </a:br>
            <a:r>
              <a:rPr lang="en-US" sz="900"/>
              <a:t>T.S.U. Otis L. Floyd Nursery Research Center</a:t>
            </a:r>
            <a:br>
              <a:rPr lang="en-US" sz="900"/>
            </a:br>
            <a:r>
              <a:rPr lang="en-US" sz="900"/>
              <a:t>McMinnville, TN 37110-1367</a:t>
            </a:r>
            <a:br>
              <a:rPr lang="en-US" sz="900"/>
            </a:br>
            <a:r>
              <a:rPr lang="en-US" sz="900"/>
              <a:t>From Point Sebago Golf Course, Casco,  Maine</a:t>
            </a:r>
          </a:p>
        </p:txBody>
      </p:sp>
    </p:spTree>
    <p:custDataLst>
      <p:tags r:id="rId1"/>
    </p:custData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mtClean="0"/>
              <a:t>We love the good “bugs!”</a:t>
            </a:r>
          </a:p>
        </p:txBody>
      </p:sp>
      <p:grpSp>
        <p:nvGrpSpPr>
          <p:cNvPr id="99331" name="Group 10"/>
          <p:cNvGrpSpPr>
            <a:grpSpLocks/>
          </p:cNvGrpSpPr>
          <p:nvPr/>
        </p:nvGrpSpPr>
        <p:grpSpPr bwMode="auto">
          <a:xfrm>
            <a:off x="1066800" y="1524000"/>
            <a:ext cx="7753350" cy="4953000"/>
            <a:chOff x="672" y="960"/>
            <a:chExt cx="4884" cy="3120"/>
          </a:xfrm>
        </p:grpSpPr>
        <p:sp>
          <p:nvSpPr>
            <p:cNvPr id="99332" name="Text Box 4"/>
            <p:cNvSpPr txBox="1">
              <a:spLocks noChangeArrowheads="1"/>
            </p:cNvSpPr>
            <p:nvPr/>
          </p:nvSpPr>
          <p:spPr bwMode="auto">
            <a:xfrm>
              <a:off x="3744" y="1296"/>
              <a:ext cx="134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a:solidFill>
                    <a:schemeClr val="bg1"/>
                  </a:solidFill>
                </a:rPr>
                <a:t>Photo Courtesy Vincent Hickey</a:t>
              </a:r>
            </a:p>
          </p:txBody>
        </p:sp>
        <p:pic>
          <p:nvPicPr>
            <p:cNvPr id="993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 y="960"/>
              <a:ext cx="2340" cy="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4" name="Picture 6" descr="IMG_84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 y="1152"/>
              <a:ext cx="2544" cy="2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5" name="Line 7"/>
            <p:cNvSpPr>
              <a:spLocks noChangeShapeType="1"/>
            </p:cNvSpPr>
            <p:nvPr/>
          </p:nvSpPr>
          <p:spPr bwMode="auto">
            <a:xfrm flipV="1">
              <a:off x="720" y="3408"/>
              <a:ext cx="1152" cy="48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6" name="Line 8"/>
            <p:cNvSpPr>
              <a:spLocks noChangeShapeType="1"/>
            </p:cNvSpPr>
            <p:nvPr/>
          </p:nvSpPr>
          <p:spPr bwMode="auto">
            <a:xfrm flipV="1">
              <a:off x="1392" y="3552"/>
              <a:ext cx="1152" cy="48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7" name="Line 9"/>
            <p:cNvSpPr>
              <a:spLocks noChangeShapeType="1"/>
            </p:cNvSpPr>
            <p:nvPr/>
          </p:nvSpPr>
          <p:spPr bwMode="auto">
            <a:xfrm flipV="1">
              <a:off x="3120" y="2448"/>
              <a:ext cx="1152" cy="48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ustDataLst>
      <p:tags r:id="rId1"/>
    </p:custData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PQuestion"/>
          <p:cNvSpPr>
            <a:spLocks noGrp="1" noChangeArrowheads="1"/>
          </p:cNvSpPr>
          <p:nvPr>
            <p:ph type="title"/>
          </p:nvPr>
        </p:nvSpPr>
        <p:spPr>
          <a:xfrm>
            <a:off x="1066800" y="274638"/>
            <a:ext cx="7162800" cy="1143000"/>
          </a:xfrm>
        </p:spPr>
        <p:txBody>
          <a:bodyPr/>
          <a:lstStyle/>
          <a:p>
            <a:r>
              <a:rPr lang="en-US" sz="4000" smtClean="0"/>
              <a:t>Welcome or Unwelcome?</a:t>
            </a:r>
          </a:p>
        </p:txBody>
      </p:sp>
      <p:pic>
        <p:nvPicPr>
          <p:cNvPr id="100355" name="Picture 6" descr="Ladybug larv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3276600"/>
            <a:ext cx="4343400"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7" descr="Sa_lady-beetle-larv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1752600"/>
            <a:ext cx="3962400" cy="318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TPAnswers"/>
          <p:cNvSpPr>
            <a:spLocks noGrp="1" noChangeArrowheads="1"/>
          </p:cNvSpPr>
          <p:nvPr>
            <p:ph type="body" idx="1"/>
            <p:custDataLst>
              <p:tags r:id="rId3"/>
            </p:custDataLst>
          </p:nvPr>
        </p:nvSpPr>
        <p:spPr>
          <a:xfrm>
            <a:off x="990600" y="1600200"/>
            <a:ext cx="3200400" cy="1295400"/>
          </a:xfrm>
        </p:spPr>
        <p:txBody>
          <a:bodyPr/>
          <a:lstStyle/>
          <a:p>
            <a:pPr marL="609600" indent="-609600">
              <a:buFont typeface="Monotype Sorts" pitchFamily="2" charset="2"/>
              <a:buAutoNum type="arabicPeriod"/>
            </a:pPr>
            <a:r>
              <a:rPr lang="en-US" smtClean="0"/>
              <a:t>Welcome</a:t>
            </a:r>
          </a:p>
          <a:p>
            <a:pPr marL="609600" indent="-609600">
              <a:buFont typeface="Monotype Sorts" pitchFamily="2" charset="2"/>
              <a:buAutoNum type="arabicPeriod"/>
            </a:pPr>
            <a:r>
              <a:rPr lang="en-US" smtClean="0"/>
              <a:t>Unwelcome</a:t>
            </a:r>
          </a:p>
        </p:txBody>
      </p:sp>
      <p:graphicFrame>
        <p:nvGraphicFramePr>
          <p:cNvPr id="471043" name="TPChart"/>
          <p:cNvGraphicFramePr>
            <a:graphicFrameLocks noChangeAspect="1"/>
          </p:cNvGraphicFramePr>
          <p:nvPr>
            <p:custDataLst>
              <p:tags r:id="rId4"/>
            </p:custDataLst>
            <p:extLst>
              <p:ext uri="{D42A27DB-BD31-4B8C-83A1-F6EECF244321}">
                <p14:modId xmlns:p14="http://schemas.microsoft.com/office/powerpoint/2010/main" val="2800735287"/>
              </p:ext>
            </p:extLst>
          </p:nvPr>
        </p:nvGraphicFramePr>
        <p:xfrm>
          <a:off x="5411788" y="2667000"/>
          <a:ext cx="3668712" cy="4127500"/>
        </p:xfrm>
        <a:graphic>
          <a:graphicData uri="http://schemas.openxmlformats.org/presentationml/2006/ole">
            <mc:AlternateContent xmlns:mc="http://schemas.openxmlformats.org/markup-compatibility/2006">
              <mc:Choice xmlns:v="urn:schemas-microsoft-com:vml" Requires="v">
                <p:oleObj spid="_x0000_s100464" name="Chart" r:id="rId8" imgW="4572000" imgH="5143584" progId="MSGraph.Chart.8">
                  <p:embed followColorScheme="full"/>
                </p:oleObj>
              </mc:Choice>
              <mc:Fallback>
                <p:oleObj name="Chart" r:id="rId8" imgW="4572000" imgH="5143584" progId="MSGraph.Chart.8">
                  <p:embed followColorScheme="full"/>
                  <p:pic>
                    <p:nvPicPr>
                      <p:cNvPr id="0" name="TPChart"/>
                      <p:cNvPicPr>
                        <a:picLocks noChangeAspect="1" noChangeArrowheads="1"/>
                      </p:cNvPicPr>
                      <p:nvPr/>
                    </p:nvPicPr>
                    <p:blipFill>
                      <a:blip r:embed="rId9"/>
                      <a:srcRect/>
                      <a:stretch>
                        <a:fillRect/>
                      </a:stretch>
                    </p:blipFill>
                    <p:spPr bwMode="auto">
                      <a:xfrm>
                        <a:off x="5411788" y="2667000"/>
                        <a:ext cx="3668712" cy="412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710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7104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smtClean="0"/>
              <a:t>Good bug in action</a:t>
            </a:r>
          </a:p>
        </p:txBody>
      </p:sp>
      <p:pic>
        <p:nvPicPr>
          <p:cNvPr id="101379" name="Picture 4" descr="seven-spotted_lady_beetle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9812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PQuestion"/>
          <p:cNvSpPr>
            <a:spLocks noGrp="1" noChangeArrowheads="1"/>
          </p:cNvSpPr>
          <p:nvPr>
            <p:ph type="title"/>
          </p:nvPr>
        </p:nvSpPr>
        <p:spPr>
          <a:xfrm>
            <a:off x="1066800" y="274638"/>
            <a:ext cx="7162800" cy="1143000"/>
          </a:xfrm>
        </p:spPr>
        <p:txBody>
          <a:bodyPr/>
          <a:lstStyle/>
          <a:p>
            <a:r>
              <a:rPr lang="en-US" sz="4000" smtClean="0"/>
              <a:t>Welcome or Unwelcome?</a:t>
            </a:r>
          </a:p>
        </p:txBody>
      </p:sp>
      <p:graphicFrame>
        <p:nvGraphicFramePr>
          <p:cNvPr id="472067" name="TPChart"/>
          <p:cNvGraphicFramePr>
            <a:graphicFrameLocks noChangeAspect="1"/>
          </p:cNvGraphicFramePr>
          <p:nvPr>
            <p:custDataLst>
              <p:tags r:id="rId3"/>
            </p:custDataLst>
            <p:extLst>
              <p:ext uri="{D42A27DB-BD31-4B8C-83A1-F6EECF244321}">
                <p14:modId xmlns:p14="http://schemas.microsoft.com/office/powerpoint/2010/main" val="3915457063"/>
              </p:ext>
            </p:extLst>
          </p:nvPr>
        </p:nvGraphicFramePr>
        <p:xfrm>
          <a:off x="5411788" y="2667000"/>
          <a:ext cx="3668712" cy="4127500"/>
        </p:xfrm>
        <a:graphic>
          <a:graphicData uri="http://schemas.openxmlformats.org/presentationml/2006/ole">
            <mc:AlternateContent xmlns:mc="http://schemas.openxmlformats.org/markup-compatibility/2006">
              <mc:Choice xmlns:v="urn:schemas-microsoft-com:vml" Requires="v">
                <p:oleObj spid="_x0000_s102512" name="Chart" r:id="rId6" imgW="4572000" imgH="5143584" progId="MSGraph.Chart.8">
                  <p:embed followColorScheme="full"/>
                </p:oleObj>
              </mc:Choice>
              <mc:Fallback>
                <p:oleObj name="Chart" r:id="rId6" imgW="4572000" imgH="5143584" progId="MSGraph.Chart.8">
                  <p:embed followColorScheme="full"/>
                  <p:pic>
                    <p:nvPicPr>
                      <p:cNvPr id="0" name="TPChart"/>
                      <p:cNvPicPr>
                        <a:picLocks noChangeAspect="1" noChangeArrowheads="1"/>
                      </p:cNvPicPr>
                      <p:nvPr/>
                    </p:nvPicPr>
                    <p:blipFill>
                      <a:blip r:embed="rId7"/>
                      <a:srcRect/>
                      <a:stretch>
                        <a:fillRect/>
                      </a:stretch>
                    </p:blipFill>
                    <p:spPr bwMode="auto">
                      <a:xfrm>
                        <a:off x="5411788" y="2667000"/>
                        <a:ext cx="3668712" cy="412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404" name="TPAnswers"/>
          <p:cNvSpPr>
            <a:spLocks noGrp="1" noChangeArrowheads="1"/>
          </p:cNvSpPr>
          <p:nvPr>
            <p:ph type="body" idx="1"/>
            <p:custDataLst>
              <p:tags r:id="rId4"/>
            </p:custDataLst>
          </p:nvPr>
        </p:nvSpPr>
        <p:spPr>
          <a:xfrm>
            <a:off x="990600" y="1600200"/>
            <a:ext cx="3048000" cy="1295400"/>
          </a:xfrm>
        </p:spPr>
        <p:txBody>
          <a:bodyPr/>
          <a:lstStyle/>
          <a:p>
            <a:pPr marL="609600" indent="-609600">
              <a:buFont typeface="Monotype Sorts" pitchFamily="2" charset="2"/>
              <a:buAutoNum type="arabicPeriod"/>
            </a:pPr>
            <a:r>
              <a:rPr lang="en-US" smtClean="0"/>
              <a:t>Welcome</a:t>
            </a:r>
          </a:p>
          <a:p>
            <a:pPr marL="609600" indent="-609600">
              <a:buFont typeface="Monotype Sorts" pitchFamily="2" charset="2"/>
              <a:buAutoNum type="arabicPeriod"/>
            </a:pPr>
            <a:r>
              <a:rPr lang="en-US" smtClean="0"/>
              <a:t>Unwelcome</a:t>
            </a:r>
          </a:p>
        </p:txBody>
      </p:sp>
      <p:pic>
        <p:nvPicPr>
          <p:cNvPr id="102406" name="Picture 3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3276600"/>
            <a:ext cx="4505325"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720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7206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1143000" y="228600"/>
            <a:ext cx="7772400" cy="990600"/>
          </a:xfrm>
        </p:spPr>
        <p:txBody>
          <a:bodyPr/>
          <a:lstStyle/>
          <a:p>
            <a:r>
              <a:rPr lang="en-US" dirty="0" smtClean="0"/>
              <a:t>Flower fly larvae eat aphids!</a:t>
            </a:r>
          </a:p>
        </p:txBody>
      </p:sp>
      <p:sp>
        <p:nvSpPr>
          <p:cNvPr id="103427" name="Rectangle 5"/>
          <p:cNvSpPr>
            <a:spLocks noChangeArrowheads="1"/>
          </p:cNvSpPr>
          <p:nvPr/>
        </p:nvSpPr>
        <p:spPr bwMode="auto">
          <a:xfrm>
            <a:off x="1862138" y="-685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endParaRPr lang="en-US"/>
          </a:p>
        </p:txBody>
      </p:sp>
      <p:pic>
        <p:nvPicPr>
          <p:cNvPr id="103428" name="Picture 9" descr="http://3.bp.blogspot.com/-2OcACAIpVwk/Te01El4UmQI/AAAAAAAAATY/KxP7L-K7K8Y/s1600/FS0_9231-+Syrphid+fly+larva+feeding+on+milkweed+aphid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905000"/>
            <a:ext cx="5638800"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r>
              <a:rPr lang="en-US" smtClean="0"/>
              <a:t>Science fiction monster?</a:t>
            </a:r>
          </a:p>
        </p:txBody>
      </p:sp>
      <p:pic>
        <p:nvPicPr>
          <p:cNvPr id="104451" name="Picture 4" descr="lace_wing_larv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894013"/>
            <a:ext cx="3276600" cy="221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5" descr="Copy_2_of_Aphid_eating_larva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1828800"/>
            <a:ext cx="3535363"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762000" y="152400"/>
            <a:ext cx="8382000" cy="1447800"/>
          </a:xfrm>
        </p:spPr>
        <p:txBody>
          <a:bodyPr/>
          <a:lstStyle/>
          <a:p>
            <a:r>
              <a:rPr lang="en-US" sz="3200" smtClean="0"/>
              <a:t>Maine pesticide use more common than perceived</a:t>
            </a:r>
          </a:p>
        </p:txBody>
      </p:sp>
      <p:pic>
        <p:nvPicPr>
          <p:cNvPr id="317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75488" y="1676400"/>
            <a:ext cx="1687512" cy="259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8" name="Picture 4" descr="rotenonepyrethri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199" y="4797553"/>
            <a:ext cx="1066801" cy="1755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descr="milkysporepowderca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4724400"/>
            <a:ext cx="13239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6" descr="5_2042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2400" y="1752600"/>
            <a:ext cx="13335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7" descr="1217-1"/>
          <p:cNvPicPr>
            <a:picLocks noChangeAspect="1" noChangeArrowheads="1"/>
          </p:cNvPicPr>
          <p:nvPr/>
        </p:nvPicPr>
        <p:blipFill>
          <a:blip r:embed="rId8">
            <a:extLst>
              <a:ext uri="{28A0092B-C50C-407E-A947-70E740481C1C}">
                <a14:useLocalDpi xmlns:a14="http://schemas.microsoft.com/office/drawing/2010/main" val="0"/>
              </a:ext>
            </a:extLst>
          </a:blip>
          <a:srcRect l="33600" r="33333" b="1866"/>
          <a:stretch>
            <a:fillRect/>
          </a:stretch>
        </p:blipFill>
        <p:spPr bwMode="auto">
          <a:xfrm>
            <a:off x="2286001" y="1371599"/>
            <a:ext cx="1284288" cy="381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8" descr="NeemOilLabel3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3800" y="4419600"/>
            <a:ext cx="17351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9" descr="693yfc"/>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2895600"/>
            <a:ext cx="14366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4" name="Text Box 10"/>
          <p:cNvSpPr txBox="1">
            <a:spLocks noChangeArrowheads="1"/>
          </p:cNvSpPr>
          <p:nvPr/>
        </p:nvSpPr>
        <p:spPr bwMode="auto">
          <a:xfrm>
            <a:off x="5867400" y="62484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a:t>No endorsement intended or implied</a:t>
            </a:r>
          </a:p>
        </p:txBody>
      </p:sp>
    </p:spTree>
    <p:custDataLst>
      <p:tags r:id="rId1"/>
    </p:custData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1066800" y="228600"/>
            <a:ext cx="7772400" cy="1143000"/>
          </a:xfrm>
        </p:spPr>
        <p:txBody>
          <a:bodyPr/>
          <a:lstStyle/>
          <a:p>
            <a:r>
              <a:rPr lang="en-US" smtClean="0"/>
              <a:t>Delicate beauty</a:t>
            </a:r>
          </a:p>
        </p:txBody>
      </p:sp>
      <p:pic>
        <p:nvPicPr>
          <p:cNvPr id="105475" name="Picture 2055" descr="Green Lacewing ovipositing - fema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676400"/>
            <a:ext cx="2514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205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417763"/>
            <a:ext cx="5105400" cy="38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
          <p:cNvSpPr>
            <a:spLocks noGrp="1" noChangeArrowheads="1"/>
          </p:cNvSpPr>
          <p:nvPr>
            <p:ph type="title"/>
          </p:nvPr>
        </p:nvSpPr>
        <p:spPr>
          <a:xfrm>
            <a:off x="609600" y="304800"/>
            <a:ext cx="7772400" cy="1143000"/>
          </a:xfrm>
        </p:spPr>
        <p:txBody>
          <a:bodyPr/>
          <a:lstStyle/>
          <a:p>
            <a:pPr eaLnBrk="1" hangingPunct="1">
              <a:defRPr/>
            </a:pPr>
            <a:r>
              <a:rPr lang="en-US" sz="3800" dirty="0" smtClean="0"/>
              <a:t>Proceed with caution to protect beneficial insects</a:t>
            </a:r>
          </a:p>
        </p:txBody>
      </p:sp>
      <p:pic>
        <p:nvPicPr>
          <p:cNvPr id="106499" name="Picture 3" descr="Dragonfl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00200"/>
            <a:ext cx="2881313"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4"/>
          <p:cNvSpPr txBox="1">
            <a:spLocks noChangeArrowheads="1"/>
          </p:cNvSpPr>
          <p:nvPr/>
        </p:nvSpPr>
        <p:spPr bwMode="auto">
          <a:xfrm>
            <a:off x="3886200" y="1600200"/>
            <a:ext cx="4343400" cy="243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buFontTx/>
              <a:buChar char="•"/>
            </a:pPr>
            <a:r>
              <a:rPr lang="en-US" sz="1800">
                <a:latin typeface="Verdana" pitchFamily="34" charset="0"/>
              </a:rPr>
              <a:t>Dragonflies</a:t>
            </a:r>
          </a:p>
          <a:p>
            <a:pPr>
              <a:spcBef>
                <a:spcPct val="50000"/>
              </a:spcBef>
              <a:buFontTx/>
              <a:buChar char="•"/>
            </a:pPr>
            <a:r>
              <a:rPr lang="en-US" sz="1800">
                <a:latin typeface="Verdana" pitchFamily="34" charset="0"/>
              </a:rPr>
              <a:t>Spiders</a:t>
            </a:r>
          </a:p>
          <a:p>
            <a:pPr>
              <a:spcBef>
                <a:spcPct val="50000"/>
              </a:spcBef>
              <a:buFontTx/>
              <a:buChar char="•"/>
            </a:pPr>
            <a:r>
              <a:rPr lang="en-US" sz="1800">
                <a:latin typeface="Verdana" pitchFamily="34" charset="0"/>
              </a:rPr>
              <a:t>Small parasitic wasps</a:t>
            </a:r>
          </a:p>
          <a:p>
            <a:pPr>
              <a:spcBef>
                <a:spcPct val="50000"/>
              </a:spcBef>
              <a:buFontTx/>
              <a:buChar char="•"/>
            </a:pPr>
            <a:r>
              <a:rPr lang="en-US" sz="1800">
                <a:latin typeface="Verdana" pitchFamily="34" charset="0"/>
              </a:rPr>
              <a:t>Predatory mites</a:t>
            </a:r>
          </a:p>
          <a:p>
            <a:pPr>
              <a:spcBef>
                <a:spcPct val="50000"/>
              </a:spcBef>
              <a:buFontTx/>
              <a:buChar char="•"/>
            </a:pPr>
            <a:r>
              <a:rPr lang="en-US" sz="1800">
                <a:latin typeface="Verdana" pitchFamily="34" charset="0"/>
              </a:rPr>
              <a:t>Syrphid flies</a:t>
            </a:r>
          </a:p>
          <a:p>
            <a:pPr>
              <a:spcBef>
                <a:spcPct val="50000"/>
              </a:spcBef>
              <a:buFontTx/>
              <a:buChar char="•"/>
            </a:pPr>
            <a:r>
              <a:rPr lang="en-US" sz="1800">
                <a:latin typeface="Verdana" pitchFamily="34" charset="0"/>
              </a:rPr>
              <a:t>Ground beetles</a:t>
            </a:r>
          </a:p>
        </p:txBody>
      </p:sp>
      <p:pic>
        <p:nvPicPr>
          <p:cNvPr id="106501" name="Picture 5" descr="SyrphidFl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419600"/>
            <a:ext cx="33528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2" name="Line 6"/>
          <p:cNvSpPr>
            <a:spLocks noChangeShapeType="1"/>
          </p:cNvSpPr>
          <p:nvPr/>
        </p:nvSpPr>
        <p:spPr bwMode="auto">
          <a:xfrm flipH="1">
            <a:off x="3429000" y="1905000"/>
            <a:ext cx="4572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03" name="Line 7"/>
          <p:cNvSpPr>
            <a:spLocks noChangeShapeType="1"/>
          </p:cNvSpPr>
          <p:nvPr/>
        </p:nvSpPr>
        <p:spPr bwMode="auto">
          <a:xfrm flipH="1">
            <a:off x="3733800" y="3581400"/>
            <a:ext cx="2286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6504" name="Picture 8" descr="grndbeetle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4191000"/>
            <a:ext cx="32575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5" name="Line 9"/>
          <p:cNvSpPr>
            <a:spLocks noChangeShapeType="1"/>
          </p:cNvSpPr>
          <p:nvPr/>
        </p:nvSpPr>
        <p:spPr bwMode="auto">
          <a:xfrm>
            <a:off x="5105400" y="4038600"/>
            <a:ext cx="533400" cy="609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6506" name="Picture 10" descr="parasitic_wasp03_5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1988" y="838200"/>
            <a:ext cx="213201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7" name="Line 11"/>
          <p:cNvSpPr>
            <a:spLocks noChangeShapeType="1"/>
          </p:cNvSpPr>
          <p:nvPr/>
        </p:nvSpPr>
        <p:spPr bwMode="auto">
          <a:xfrm flipV="1">
            <a:off x="6781800" y="2438400"/>
            <a:ext cx="533400" cy="152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ustDataLst>
      <p:tags r:id="rId1"/>
    </p:custData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 Your Pest</a:t>
            </a:r>
            <a:endParaRPr lang="en-US" dirty="0"/>
          </a:p>
        </p:txBody>
      </p:sp>
      <p:sp>
        <p:nvSpPr>
          <p:cNvPr id="3" name="Content Placeholder 2"/>
          <p:cNvSpPr>
            <a:spLocks noGrp="1"/>
          </p:cNvSpPr>
          <p:nvPr>
            <p:ph idx="1"/>
          </p:nvPr>
        </p:nvSpPr>
        <p:spPr/>
        <p:txBody>
          <a:bodyPr/>
          <a:lstStyle/>
          <a:p>
            <a:r>
              <a:rPr lang="en-US" dirty="0" smtClean="0"/>
              <a:t>Identify the pest</a:t>
            </a:r>
          </a:p>
          <a:p>
            <a:r>
              <a:rPr lang="en-US" dirty="0" smtClean="0"/>
              <a:t>Is it really a problem?</a:t>
            </a:r>
          </a:p>
          <a:p>
            <a:r>
              <a:rPr lang="en-US" dirty="0"/>
              <a:t>Monitoring</a:t>
            </a:r>
          </a:p>
          <a:p>
            <a:pPr lvl="1"/>
            <a:r>
              <a:rPr lang="en-US" dirty="0"/>
              <a:t>When do you need to control it?</a:t>
            </a:r>
          </a:p>
          <a:p>
            <a:endParaRPr lang="en-US" dirty="0">
              <a:solidFill>
                <a:srgbClr val="FF0000"/>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447800"/>
            <a:ext cx="2500312" cy="1872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5586" name="Picture 2" descr="Image result for japanese beetle larva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7712" y="4264829"/>
            <a:ext cx="4038600" cy="2431237"/>
          </a:xfrm>
          <a:prstGeom prst="rect">
            <a:avLst/>
          </a:prstGeom>
          <a:noFill/>
          <a:extLst>
            <a:ext uri="{909E8E84-426E-40DD-AFC4-6F175D3DCCD1}">
              <a14:hiddenFill xmlns:a14="http://schemas.microsoft.com/office/drawing/2010/main">
                <a:solidFill>
                  <a:srgbClr val="FFFFFF"/>
                </a:solidFill>
              </a14:hiddenFill>
            </a:ext>
          </a:extLst>
        </p:spPr>
      </p:pic>
      <p:pic>
        <p:nvPicPr>
          <p:cNvPr id="195588" name="Picture 4" descr="Image result for japanese beetle larva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9447" y="4451746"/>
            <a:ext cx="2057400" cy="2057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63947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990600" y="-76200"/>
            <a:ext cx="7772400" cy="1143000"/>
          </a:xfrm>
        </p:spPr>
        <p:txBody>
          <a:bodyPr/>
          <a:lstStyle/>
          <a:p>
            <a:r>
              <a:rPr lang="en-US" dirty="0" smtClean="0">
                <a:solidFill>
                  <a:schemeClr val="tx1"/>
                </a:solidFill>
              </a:rPr>
              <a:t>Cultural Controls</a:t>
            </a:r>
          </a:p>
        </p:txBody>
      </p:sp>
      <p:sp>
        <p:nvSpPr>
          <p:cNvPr id="94211" name="Rectangle 3"/>
          <p:cNvSpPr>
            <a:spLocks noGrp="1" noChangeArrowheads="1"/>
          </p:cNvSpPr>
          <p:nvPr>
            <p:ph type="body" idx="1"/>
          </p:nvPr>
        </p:nvSpPr>
        <p:spPr>
          <a:xfrm>
            <a:off x="973138" y="1219200"/>
            <a:ext cx="4437062" cy="5181600"/>
          </a:xfrm>
        </p:spPr>
        <p:txBody>
          <a:bodyPr/>
          <a:lstStyle/>
          <a:p>
            <a:pPr>
              <a:lnSpc>
                <a:spcPct val="90000"/>
              </a:lnSpc>
            </a:pPr>
            <a:r>
              <a:rPr lang="en-US" sz="2800" dirty="0" smtClean="0">
                <a:solidFill>
                  <a:srgbClr val="000099"/>
                </a:solidFill>
              </a:rPr>
              <a:t>Landscape design</a:t>
            </a:r>
          </a:p>
          <a:p>
            <a:pPr lvl="1">
              <a:lnSpc>
                <a:spcPct val="90000"/>
              </a:lnSpc>
            </a:pPr>
            <a:r>
              <a:rPr lang="en-US" dirty="0" smtClean="0">
                <a:solidFill>
                  <a:srgbClr val="000099"/>
                </a:solidFill>
              </a:rPr>
              <a:t>replace “susceptible” or chronically pest-prone plants with resistant or non-susceptible plants</a:t>
            </a:r>
          </a:p>
          <a:p>
            <a:pPr lvl="1">
              <a:lnSpc>
                <a:spcPct val="90000"/>
              </a:lnSpc>
            </a:pPr>
            <a:r>
              <a:rPr lang="en-US" dirty="0" smtClean="0">
                <a:solidFill>
                  <a:srgbClr val="000099"/>
                </a:solidFill>
              </a:rPr>
              <a:t>increased plant diversity and habitat complexity can increase natural enemies present (Shrewsbury 1996)</a:t>
            </a:r>
          </a:p>
          <a:p>
            <a:pPr>
              <a:lnSpc>
                <a:spcPct val="90000"/>
              </a:lnSpc>
            </a:pPr>
            <a:endParaRPr lang="en-US" b="1" dirty="0" smtClean="0">
              <a:solidFill>
                <a:srgbClr val="000099"/>
              </a:solidFill>
              <a:latin typeface="Times New Roman" pitchFamily="18" charset="0"/>
            </a:endParaRPr>
          </a:p>
        </p:txBody>
      </p:sp>
      <p:sp>
        <p:nvSpPr>
          <p:cNvPr id="94212" name="Text Box 4"/>
          <p:cNvSpPr txBox="1">
            <a:spLocks noChangeArrowheads="1"/>
          </p:cNvSpPr>
          <p:nvPr/>
        </p:nvSpPr>
        <p:spPr bwMode="auto">
          <a:xfrm>
            <a:off x="5935663" y="4038600"/>
            <a:ext cx="27511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Cranberry Viburnum</a:t>
            </a:r>
          </a:p>
        </p:txBody>
      </p:sp>
      <p:pic>
        <p:nvPicPr>
          <p:cNvPr id="94213" name="Picture 6" descr="Large Photo of Viburnum sieboldi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4533900"/>
            <a:ext cx="291465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4" name="Text Box 7"/>
          <p:cNvSpPr txBox="1">
            <a:spLocks noChangeArrowheads="1"/>
          </p:cNvSpPr>
          <p:nvPr/>
        </p:nvSpPr>
        <p:spPr bwMode="auto">
          <a:xfrm>
            <a:off x="5603875" y="64008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solidFill>
                  <a:srgbClr val="000000"/>
                </a:solidFill>
              </a:rPr>
              <a:t>Siebold viburnum</a:t>
            </a:r>
          </a:p>
        </p:txBody>
      </p:sp>
      <p:pic>
        <p:nvPicPr>
          <p:cNvPr id="9421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2112" y="124834"/>
            <a:ext cx="211137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16" name="Picture 2" descr="http://whatcom.wsu.edu/ag/homehort/pest/images/VLB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7800" y="2324100"/>
            <a:ext cx="23876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2116314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173163" y="457200"/>
            <a:ext cx="7772400" cy="838200"/>
          </a:xfrm>
        </p:spPr>
        <p:txBody>
          <a:bodyPr/>
          <a:lstStyle/>
          <a:p>
            <a:r>
              <a:rPr lang="en-US" altLang="en-US" sz="6000" dirty="0" smtClean="0">
                <a:solidFill>
                  <a:schemeClr val="tx1"/>
                </a:solidFill>
              </a:rPr>
              <a:t>Cultural controls</a:t>
            </a:r>
          </a:p>
        </p:txBody>
      </p:sp>
      <p:sp>
        <p:nvSpPr>
          <p:cNvPr id="114691" name="Rectangle 3"/>
          <p:cNvSpPr>
            <a:spLocks noGrp="1" noChangeArrowheads="1"/>
          </p:cNvSpPr>
          <p:nvPr>
            <p:ph type="body" idx="1"/>
          </p:nvPr>
        </p:nvSpPr>
        <p:spPr>
          <a:xfrm>
            <a:off x="1173163" y="1916112"/>
            <a:ext cx="5227637" cy="4637088"/>
          </a:xfrm>
        </p:spPr>
        <p:txBody>
          <a:bodyPr/>
          <a:lstStyle/>
          <a:p>
            <a:pPr>
              <a:lnSpc>
                <a:spcPct val="80000"/>
              </a:lnSpc>
              <a:buFont typeface="Wingdings" pitchFamily="2" charset="2"/>
              <a:buChar char="v"/>
            </a:pPr>
            <a:r>
              <a:rPr lang="en-US" altLang="en-US" sz="4000" dirty="0" smtClean="0">
                <a:solidFill>
                  <a:srgbClr val="000099"/>
                </a:solidFill>
              </a:rPr>
              <a:t>Fertilizer</a:t>
            </a:r>
          </a:p>
          <a:p>
            <a:pPr lvl="1">
              <a:lnSpc>
                <a:spcPct val="80000"/>
              </a:lnSpc>
            </a:pPr>
            <a:r>
              <a:rPr lang="en-US" altLang="en-US" sz="3600" dirty="0" smtClean="0">
                <a:solidFill>
                  <a:srgbClr val="000099"/>
                </a:solidFill>
              </a:rPr>
              <a:t>over fertilization can cause the “aphid effect”</a:t>
            </a:r>
          </a:p>
          <a:p>
            <a:pPr lvl="1">
              <a:lnSpc>
                <a:spcPct val="80000"/>
              </a:lnSpc>
            </a:pPr>
            <a:r>
              <a:rPr lang="en-US" altLang="en-US" sz="3600" dirty="0" smtClean="0">
                <a:solidFill>
                  <a:srgbClr val="000099"/>
                </a:solidFill>
              </a:rPr>
              <a:t>high nitrogen fertilizers may help the pest more than the plant</a:t>
            </a:r>
          </a:p>
        </p:txBody>
      </p:sp>
      <p:pic>
        <p:nvPicPr>
          <p:cNvPr id="114692" name="Picture 9" descr="Tom1_a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4427" y="1447800"/>
            <a:ext cx="2451592"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10" descr="Time Release J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500" y="3471302"/>
            <a:ext cx="13906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4" name="Text Box 10"/>
          <p:cNvSpPr txBox="1">
            <a:spLocks noChangeArrowheads="1"/>
          </p:cNvSpPr>
          <p:nvPr/>
        </p:nvSpPr>
        <p:spPr bwMode="auto">
          <a:xfrm>
            <a:off x="6019800" y="5966908"/>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70000"/>
              <a:buFont typeface="Monotype Sorts"/>
              <a:buChar char="n"/>
              <a:defRPr kumimoji="1" sz="3200">
                <a:solidFill>
                  <a:schemeClr val="tx1"/>
                </a:solidFill>
                <a:latin typeface="Arial" pitchFamily="34" charset="0"/>
              </a:defRPr>
            </a:lvl1pPr>
            <a:lvl2pPr marL="742950" indent="-285750">
              <a:spcBef>
                <a:spcPct val="20000"/>
              </a:spcBef>
              <a:buChar char="–"/>
              <a:defRPr kumimoji="1" sz="2800">
                <a:solidFill>
                  <a:schemeClr val="tx1"/>
                </a:solidFill>
                <a:latin typeface="Arial" pitchFamily="34" charset="0"/>
              </a:defRPr>
            </a:lvl2pPr>
            <a:lvl3pPr marL="1143000" indent="-228600">
              <a:spcBef>
                <a:spcPct val="20000"/>
              </a:spcBef>
              <a:buChar char="•"/>
              <a:defRPr kumimoji="1" sz="2400">
                <a:solidFill>
                  <a:schemeClr val="tx1"/>
                </a:solidFill>
                <a:latin typeface="Arial" pitchFamily="34" charset="0"/>
              </a:defRPr>
            </a:lvl3pPr>
            <a:lvl4pPr marL="1600200" indent="-228600">
              <a:spcBef>
                <a:spcPct val="20000"/>
              </a:spcBef>
              <a:buChar char="–"/>
              <a:defRPr kumimoji="1" sz="2000">
                <a:solidFill>
                  <a:schemeClr val="tx1"/>
                </a:solidFill>
                <a:latin typeface="Arial" pitchFamily="34" charset="0"/>
              </a:defRPr>
            </a:lvl4pPr>
            <a:lvl5pPr marL="2057400" indent="-22860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eaLnBrk="0" hangingPunct="0">
              <a:spcBef>
                <a:spcPct val="50000"/>
              </a:spcBef>
              <a:buClrTx/>
              <a:buSzTx/>
              <a:buFontTx/>
              <a:buNone/>
            </a:pPr>
            <a:r>
              <a:rPr kumimoji="0" lang="en-US" altLang="en-US" sz="1400" dirty="0" smtClean="0">
                <a:solidFill>
                  <a:srgbClr val="000000"/>
                </a:solidFill>
                <a:latin typeface="Times New Roman" pitchFamily="18" charset="0"/>
              </a:rPr>
              <a:t>No endorsement intended or implied</a:t>
            </a:r>
          </a:p>
        </p:txBody>
      </p:sp>
    </p:spTree>
    <p:custDataLst>
      <p:tags r:id="rId1"/>
    </p:custDataLst>
    <p:extLst>
      <p:ext uri="{BB962C8B-B14F-4D97-AF65-F5344CB8AC3E}">
        <p14:creationId xmlns:p14="http://schemas.microsoft.com/office/powerpoint/2010/main" val="32211907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defRPr/>
            </a:pPr>
            <a:r>
              <a:rPr lang="en-US" altLang="en-US" smtClean="0"/>
              <a:t>Select slow release fertilizers</a:t>
            </a:r>
          </a:p>
        </p:txBody>
      </p:sp>
      <p:sp>
        <p:nvSpPr>
          <p:cNvPr id="114691" name="Rectangle 3"/>
          <p:cNvSpPr>
            <a:spLocks noGrp="1" noChangeArrowheads="1"/>
          </p:cNvSpPr>
          <p:nvPr>
            <p:ph type="body" sz="half" idx="2"/>
          </p:nvPr>
        </p:nvSpPr>
        <p:spPr>
          <a:xfrm>
            <a:off x="4419600" y="1905000"/>
            <a:ext cx="3695700" cy="3657600"/>
          </a:xfrm>
        </p:spPr>
        <p:txBody>
          <a:bodyPr/>
          <a:lstStyle/>
          <a:p>
            <a:pPr eaLnBrk="1" hangingPunct="1">
              <a:lnSpc>
                <a:spcPct val="80000"/>
              </a:lnSpc>
              <a:defRPr/>
            </a:pPr>
            <a:r>
              <a:rPr lang="en-US" altLang="en-US" sz="1500" b="1" dirty="0" smtClean="0"/>
              <a:t>GUARANTEED ANALYSIS</a:t>
            </a:r>
            <a:endParaRPr lang="en-US" altLang="en-US" sz="1500" dirty="0" smtClean="0"/>
          </a:p>
          <a:p>
            <a:pPr eaLnBrk="1" hangingPunct="1">
              <a:lnSpc>
                <a:spcPct val="80000"/>
              </a:lnSpc>
              <a:defRPr/>
            </a:pPr>
            <a:r>
              <a:rPr lang="en-US" altLang="en-US" sz="1500" dirty="0" smtClean="0"/>
              <a:t>Total Nitrogen (N)...…..................….8.00%</a:t>
            </a:r>
            <a:br>
              <a:rPr lang="en-US" altLang="en-US" sz="1500" dirty="0" smtClean="0"/>
            </a:br>
            <a:r>
              <a:rPr lang="en-US" altLang="en-US" sz="1500" dirty="0" smtClean="0"/>
              <a:t>      1.0 % Water Soluble Nitrogen</a:t>
            </a:r>
            <a:br>
              <a:rPr lang="en-US" altLang="en-US" sz="1500" dirty="0" smtClean="0"/>
            </a:br>
            <a:r>
              <a:rPr lang="en-US" altLang="en-US" sz="1500" dirty="0" smtClean="0"/>
              <a:t>      7.5 % Water Insoluble Nitrogen</a:t>
            </a:r>
            <a:br>
              <a:rPr lang="en-US" altLang="en-US" sz="1500" dirty="0" smtClean="0"/>
            </a:br>
            <a:r>
              <a:rPr lang="en-US" altLang="en-US" sz="1500" dirty="0" smtClean="0"/>
              <a:t>Available Phosphate (P205)..........………….0.0 %</a:t>
            </a:r>
            <a:br>
              <a:rPr lang="en-US" altLang="en-US" sz="1500" dirty="0" smtClean="0"/>
            </a:br>
            <a:r>
              <a:rPr lang="en-US" altLang="en-US" sz="1500" dirty="0" smtClean="0"/>
              <a:t>Soluble Potash (K20).....................…1.0 % </a:t>
            </a:r>
          </a:p>
          <a:p>
            <a:pPr eaLnBrk="1" hangingPunct="1">
              <a:lnSpc>
                <a:spcPct val="80000"/>
              </a:lnSpc>
              <a:defRPr/>
            </a:pPr>
            <a:r>
              <a:rPr lang="en-US" altLang="en-US" sz="1500" dirty="0" smtClean="0"/>
              <a:t/>
            </a:r>
            <a:br>
              <a:rPr lang="en-US" altLang="en-US" sz="1500" dirty="0" smtClean="0"/>
            </a:br>
            <a:r>
              <a:rPr lang="en-US" altLang="en-US" sz="1500" b="1" dirty="0" smtClean="0"/>
              <a:t>NON PLANT FOOD INGREDIENTS</a:t>
            </a:r>
            <a:r>
              <a:rPr lang="en-US" altLang="en-US" sz="1500" dirty="0" smtClean="0"/>
              <a:t> Bacillus </a:t>
            </a:r>
            <a:r>
              <a:rPr lang="en-US" altLang="en-US" sz="1500" dirty="0" err="1" smtClean="0"/>
              <a:t>subtilis</a:t>
            </a:r>
            <a:r>
              <a:rPr lang="en-US" altLang="en-US" sz="1500" dirty="0" smtClean="0"/>
              <a:t>, Bacillus </a:t>
            </a:r>
            <a:r>
              <a:rPr lang="en-US" altLang="en-US" sz="1500" dirty="0" err="1" smtClean="0"/>
              <a:t>licheniformis</a:t>
            </a:r>
            <a:r>
              <a:rPr lang="en-US" altLang="en-US" sz="1500" dirty="0" smtClean="0"/>
              <a:t>, Bacillus </a:t>
            </a:r>
            <a:r>
              <a:rPr lang="en-US" altLang="en-US" sz="1500" dirty="0" err="1" smtClean="0"/>
              <a:t>pumulis</a:t>
            </a:r>
            <a:r>
              <a:rPr lang="en-US" altLang="en-US" sz="1500" dirty="0" smtClean="0"/>
              <a:t>, Bacillus </a:t>
            </a:r>
            <a:r>
              <a:rPr lang="en-US" altLang="en-US" sz="1500" dirty="0" err="1" smtClean="0"/>
              <a:t>megaterium</a:t>
            </a:r>
            <a:r>
              <a:rPr lang="en-US" altLang="en-US" sz="1500" dirty="0" smtClean="0"/>
              <a:t>, </a:t>
            </a:r>
            <a:r>
              <a:rPr lang="en-US" altLang="en-US" sz="1500" dirty="0" err="1" smtClean="0"/>
              <a:t>Paenibacillus</a:t>
            </a:r>
            <a:r>
              <a:rPr lang="en-US" altLang="en-US" sz="1500" dirty="0" smtClean="0"/>
              <a:t> </a:t>
            </a:r>
            <a:r>
              <a:rPr lang="en-US" altLang="en-US" sz="1500" dirty="0" err="1" smtClean="0"/>
              <a:t>polymyxa</a:t>
            </a:r>
            <a:r>
              <a:rPr lang="en-US" altLang="en-US" sz="1500" dirty="0" smtClean="0"/>
              <a:t>, </a:t>
            </a:r>
            <a:r>
              <a:rPr lang="en-US" altLang="en-US" sz="1500" dirty="0" err="1" smtClean="0"/>
              <a:t>Paenibacillus</a:t>
            </a:r>
            <a:r>
              <a:rPr lang="en-US" altLang="en-US" sz="1500" dirty="0" smtClean="0"/>
              <a:t> durum each @ 275,000 CFU per gram of finished product</a:t>
            </a:r>
          </a:p>
        </p:txBody>
      </p:sp>
      <p:sp>
        <p:nvSpPr>
          <p:cNvPr id="115716" name="Line 5"/>
          <p:cNvSpPr>
            <a:spLocks noChangeShapeType="1"/>
          </p:cNvSpPr>
          <p:nvPr/>
        </p:nvSpPr>
        <p:spPr bwMode="auto">
          <a:xfrm flipV="1">
            <a:off x="3429000" y="2722563"/>
            <a:ext cx="1600200" cy="2590800"/>
          </a:xfrm>
          <a:prstGeom prst="line">
            <a:avLst/>
          </a:prstGeom>
          <a:noFill/>
          <a:ln w="50800">
            <a:solidFill>
              <a:srgbClr val="CC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endParaRPr lang="en-US" sz="1800" smtClean="0">
              <a:solidFill>
                <a:srgbClr val="010000"/>
              </a:solidFill>
              <a:latin typeface="Verdana" pitchFamily="34" charset="0"/>
            </a:endParaRPr>
          </a:p>
        </p:txBody>
      </p:sp>
      <p:sp>
        <p:nvSpPr>
          <p:cNvPr id="115717" name="Text Box 6"/>
          <p:cNvSpPr txBox="1">
            <a:spLocks noChangeArrowheads="1"/>
          </p:cNvSpPr>
          <p:nvPr/>
        </p:nvSpPr>
        <p:spPr bwMode="auto">
          <a:xfrm>
            <a:off x="612775" y="5540375"/>
            <a:ext cx="5257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60000"/>
              </a:spcBef>
              <a:buClr>
                <a:schemeClr val="tx1"/>
              </a:buClr>
              <a:buChar char="•"/>
              <a:defRPr kumimoji="1" sz="3000">
                <a:solidFill>
                  <a:schemeClr val="tx1"/>
                </a:solidFill>
                <a:latin typeface="Tahoma" pitchFamily="34" charset="0"/>
              </a:defRPr>
            </a:lvl1pPr>
            <a:lvl2pPr marL="742950" indent="-285750">
              <a:spcBef>
                <a:spcPct val="40000"/>
              </a:spcBef>
              <a:buClr>
                <a:schemeClr val="tx1"/>
              </a:buClr>
              <a:buChar char="–"/>
              <a:defRPr kumimoji="1" sz="2600">
                <a:solidFill>
                  <a:schemeClr val="tx1"/>
                </a:solidFill>
                <a:latin typeface="Tahoma" pitchFamily="34" charset="0"/>
              </a:defRPr>
            </a:lvl2pPr>
            <a:lvl3pPr marL="1143000" indent="-228600">
              <a:lnSpc>
                <a:spcPct val="95000"/>
              </a:lnSpc>
              <a:spcBef>
                <a:spcPct val="35000"/>
              </a:spcBef>
              <a:buChar char="•"/>
              <a:defRPr kumimoji="1" sz="2400">
                <a:solidFill>
                  <a:schemeClr val="tx1"/>
                </a:solidFill>
                <a:latin typeface="Tahoma" pitchFamily="34" charset="0"/>
              </a:defRPr>
            </a:lvl3pPr>
            <a:lvl4pPr marL="1600200" indent="-228600">
              <a:lnSpc>
                <a:spcPct val="75000"/>
              </a:lnSpc>
              <a:spcBef>
                <a:spcPct val="30000"/>
              </a:spcBef>
              <a:buChar char="–"/>
              <a:defRPr kumimoji="1" sz="2000">
                <a:solidFill>
                  <a:schemeClr val="tx1"/>
                </a:solidFill>
                <a:latin typeface="Tahoma" pitchFamily="34" charset="0"/>
              </a:defRPr>
            </a:lvl4pPr>
            <a:lvl5pPr marL="2057400" indent="-228600">
              <a:lnSpc>
                <a:spcPct val="75000"/>
              </a:lnSpc>
              <a:spcBef>
                <a:spcPct val="30000"/>
              </a:spcBef>
              <a:buChar char="»"/>
              <a:defRPr kumimoji="1">
                <a:solidFill>
                  <a:schemeClr val="tx1"/>
                </a:solidFill>
                <a:latin typeface="Tahoma" pitchFamily="34" charset="0"/>
              </a:defRPr>
            </a:lvl5pPr>
            <a:lvl6pPr marL="2514600" indent="-228600" eaLnBrk="0" fontAlgn="base" hangingPunct="0">
              <a:lnSpc>
                <a:spcPct val="75000"/>
              </a:lnSpc>
              <a:spcBef>
                <a:spcPct val="30000"/>
              </a:spcBef>
              <a:spcAft>
                <a:spcPct val="0"/>
              </a:spcAft>
              <a:buChar char="»"/>
              <a:defRPr kumimoji="1">
                <a:solidFill>
                  <a:schemeClr val="tx1"/>
                </a:solidFill>
                <a:latin typeface="Tahoma" pitchFamily="34" charset="0"/>
              </a:defRPr>
            </a:lvl6pPr>
            <a:lvl7pPr marL="2971800" indent="-228600" eaLnBrk="0" fontAlgn="base" hangingPunct="0">
              <a:lnSpc>
                <a:spcPct val="75000"/>
              </a:lnSpc>
              <a:spcBef>
                <a:spcPct val="30000"/>
              </a:spcBef>
              <a:spcAft>
                <a:spcPct val="0"/>
              </a:spcAft>
              <a:buChar char="»"/>
              <a:defRPr kumimoji="1">
                <a:solidFill>
                  <a:schemeClr val="tx1"/>
                </a:solidFill>
                <a:latin typeface="Tahoma" pitchFamily="34" charset="0"/>
              </a:defRPr>
            </a:lvl7pPr>
            <a:lvl8pPr marL="3429000" indent="-228600" eaLnBrk="0" fontAlgn="base" hangingPunct="0">
              <a:lnSpc>
                <a:spcPct val="75000"/>
              </a:lnSpc>
              <a:spcBef>
                <a:spcPct val="30000"/>
              </a:spcBef>
              <a:spcAft>
                <a:spcPct val="0"/>
              </a:spcAft>
              <a:buChar char="»"/>
              <a:defRPr kumimoji="1">
                <a:solidFill>
                  <a:schemeClr val="tx1"/>
                </a:solidFill>
                <a:latin typeface="Tahoma" pitchFamily="34" charset="0"/>
              </a:defRPr>
            </a:lvl8pPr>
            <a:lvl9pPr marL="3886200" indent="-228600" eaLnBrk="0" fontAlgn="base" hangingPunct="0">
              <a:lnSpc>
                <a:spcPct val="75000"/>
              </a:lnSpc>
              <a:spcBef>
                <a:spcPct val="30000"/>
              </a:spcBef>
              <a:spcAft>
                <a:spcPct val="0"/>
              </a:spcAft>
              <a:buChar char="»"/>
              <a:defRPr kumimoji="1">
                <a:solidFill>
                  <a:schemeClr val="tx1"/>
                </a:solidFill>
                <a:latin typeface="Tahoma" pitchFamily="34" charset="0"/>
              </a:defRPr>
            </a:lvl9pPr>
          </a:lstStyle>
          <a:p>
            <a:pPr eaLnBrk="0" hangingPunct="0">
              <a:spcBef>
                <a:spcPct val="50000"/>
              </a:spcBef>
              <a:buClrTx/>
              <a:buFontTx/>
              <a:buNone/>
            </a:pPr>
            <a:r>
              <a:rPr lang="en-US" altLang="en-US" smtClean="0">
                <a:solidFill>
                  <a:srgbClr val="010000"/>
                </a:solidFill>
              </a:rPr>
              <a:t>Look for Water Insoluble Nitogen (WIN)</a:t>
            </a:r>
          </a:p>
        </p:txBody>
      </p:sp>
      <p:grpSp>
        <p:nvGrpSpPr>
          <p:cNvPr id="115718" name="Group 2"/>
          <p:cNvGrpSpPr>
            <a:grpSpLocks/>
          </p:cNvGrpSpPr>
          <p:nvPr/>
        </p:nvGrpSpPr>
        <p:grpSpPr bwMode="auto">
          <a:xfrm>
            <a:off x="762000" y="2214563"/>
            <a:ext cx="3105150" cy="2281237"/>
            <a:chOff x="762000" y="2014308"/>
            <a:chExt cx="3105150" cy="2280693"/>
          </a:xfrm>
        </p:grpSpPr>
        <p:pic>
          <p:nvPicPr>
            <p:cNvPr id="11571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014308"/>
              <a:ext cx="310515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5720" name="TextBox 1"/>
            <p:cNvSpPr txBox="1">
              <a:spLocks noChangeArrowheads="1"/>
            </p:cNvSpPr>
            <p:nvPr/>
          </p:nvSpPr>
          <p:spPr bwMode="auto">
            <a:xfrm>
              <a:off x="762000" y="3464004"/>
              <a:ext cx="3073021" cy="830997"/>
            </a:xfrm>
            <a:prstGeom prst="rect">
              <a:avLst/>
            </a:prstGeom>
            <a:solidFill>
              <a:srgbClr val="FFFFFF"/>
            </a:solidFill>
            <a:ln w="9525">
              <a:solidFill>
                <a:schemeClr val="accent1"/>
              </a:solidFill>
              <a:miter lim="800000"/>
              <a:headEnd/>
              <a:tailEnd/>
            </a:ln>
          </p:spPr>
          <p:txBody>
            <a:bodyPr>
              <a:spAutoFit/>
            </a:bodyPr>
            <a:lstStyle>
              <a:lvl1pPr>
                <a:spcBef>
                  <a:spcPct val="60000"/>
                </a:spcBef>
                <a:buClr>
                  <a:schemeClr val="tx1"/>
                </a:buClr>
                <a:buChar char="•"/>
                <a:defRPr kumimoji="1" sz="3000">
                  <a:solidFill>
                    <a:schemeClr val="tx1"/>
                  </a:solidFill>
                  <a:latin typeface="Tahoma" pitchFamily="34" charset="0"/>
                </a:defRPr>
              </a:lvl1pPr>
              <a:lvl2pPr marL="742950" indent="-285750">
                <a:spcBef>
                  <a:spcPct val="40000"/>
                </a:spcBef>
                <a:buClr>
                  <a:schemeClr val="tx1"/>
                </a:buClr>
                <a:buChar char="–"/>
                <a:defRPr kumimoji="1" sz="2600">
                  <a:solidFill>
                    <a:schemeClr val="tx1"/>
                  </a:solidFill>
                  <a:latin typeface="Tahoma" pitchFamily="34" charset="0"/>
                </a:defRPr>
              </a:lvl2pPr>
              <a:lvl3pPr marL="1143000" indent="-228600">
                <a:lnSpc>
                  <a:spcPct val="95000"/>
                </a:lnSpc>
                <a:spcBef>
                  <a:spcPct val="35000"/>
                </a:spcBef>
                <a:buChar char="•"/>
                <a:defRPr kumimoji="1" sz="2400">
                  <a:solidFill>
                    <a:schemeClr val="tx1"/>
                  </a:solidFill>
                  <a:latin typeface="Tahoma" pitchFamily="34" charset="0"/>
                </a:defRPr>
              </a:lvl3pPr>
              <a:lvl4pPr marL="1600200" indent="-228600">
                <a:lnSpc>
                  <a:spcPct val="75000"/>
                </a:lnSpc>
                <a:spcBef>
                  <a:spcPct val="30000"/>
                </a:spcBef>
                <a:buChar char="–"/>
                <a:defRPr kumimoji="1" sz="2000">
                  <a:solidFill>
                    <a:schemeClr val="tx1"/>
                  </a:solidFill>
                  <a:latin typeface="Tahoma" pitchFamily="34" charset="0"/>
                </a:defRPr>
              </a:lvl4pPr>
              <a:lvl5pPr marL="2057400" indent="-228600">
                <a:lnSpc>
                  <a:spcPct val="75000"/>
                </a:lnSpc>
                <a:spcBef>
                  <a:spcPct val="30000"/>
                </a:spcBef>
                <a:buChar char="»"/>
                <a:defRPr kumimoji="1">
                  <a:solidFill>
                    <a:schemeClr val="tx1"/>
                  </a:solidFill>
                  <a:latin typeface="Tahoma" pitchFamily="34" charset="0"/>
                </a:defRPr>
              </a:lvl5pPr>
              <a:lvl6pPr marL="2514600" indent="-228600" eaLnBrk="0" fontAlgn="base" hangingPunct="0">
                <a:lnSpc>
                  <a:spcPct val="75000"/>
                </a:lnSpc>
                <a:spcBef>
                  <a:spcPct val="30000"/>
                </a:spcBef>
                <a:spcAft>
                  <a:spcPct val="0"/>
                </a:spcAft>
                <a:buChar char="»"/>
                <a:defRPr kumimoji="1">
                  <a:solidFill>
                    <a:schemeClr val="tx1"/>
                  </a:solidFill>
                  <a:latin typeface="Tahoma" pitchFamily="34" charset="0"/>
                </a:defRPr>
              </a:lvl6pPr>
              <a:lvl7pPr marL="2971800" indent="-228600" eaLnBrk="0" fontAlgn="base" hangingPunct="0">
                <a:lnSpc>
                  <a:spcPct val="75000"/>
                </a:lnSpc>
                <a:spcBef>
                  <a:spcPct val="30000"/>
                </a:spcBef>
                <a:spcAft>
                  <a:spcPct val="0"/>
                </a:spcAft>
                <a:buChar char="»"/>
                <a:defRPr kumimoji="1">
                  <a:solidFill>
                    <a:schemeClr val="tx1"/>
                  </a:solidFill>
                  <a:latin typeface="Tahoma" pitchFamily="34" charset="0"/>
                </a:defRPr>
              </a:lvl7pPr>
              <a:lvl8pPr marL="3429000" indent="-228600" eaLnBrk="0" fontAlgn="base" hangingPunct="0">
                <a:lnSpc>
                  <a:spcPct val="75000"/>
                </a:lnSpc>
                <a:spcBef>
                  <a:spcPct val="30000"/>
                </a:spcBef>
                <a:spcAft>
                  <a:spcPct val="0"/>
                </a:spcAft>
                <a:buChar char="»"/>
                <a:defRPr kumimoji="1">
                  <a:solidFill>
                    <a:schemeClr val="tx1"/>
                  </a:solidFill>
                  <a:latin typeface="Tahoma" pitchFamily="34" charset="0"/>
                </a:defRPr>
              </a:lvl8pPr>
              <a:lvl9pPr marL="3886200" indent="-228600" eaLnBrk="0" fontAlgn="base" hangingPunct="0">
                <a:lnSpc>
                  <a:spcPct val="75000"/>
                </a:lnSpc>
                <a:spcBef>
                  <a:spcPct val="30000"/>
                </a:spcBef>
                <a:spcAft>
                  <a:spcPct val="0"/>
                </a:spcAft>
                <a:buChar char="»"/>
                <a:defRPr kumimoji="1">
                  <a:solidFill>
                    <a:schemeClr val="tx1"/>
                  </a:solidFill>
                  <a:latin typeface="Tahoma" pitchFamily="34" charset="0"/>
                </a:defRPr>
              </a:lvl9pPr>
            </a:lstStyle>
            <a:p>
              <a:pPr eaLnBrk="0" hangingPunct="0">
                <a:spcBef>
                  <a:spcPct val="0"/>
                </a:spcBef>
                <a:buClrTx/>
                <a:buFontTx/>
                <a:buNone/>
              </a:pPr>
              <a:r>
                <a:rPr kumimoji="0" lang="en-US" altLang="en-US" sz="1600" b="1" smtClean="0">
                  <a:solidFill>
                    <a:srgbClr val="010000"/>
                  </a:solidFill>
                  <a:latin typeface="Arial" pitchFamily="34" charset="0"/>
                  <a:cs typeface="Arial" pitchFamily="34" charset="0"/>
                </a:rPr>
                <a:t>Derived from corn gluten, steamed bone meal &amp; sulfate of potash</a:t>
              </a:r>
              <a:endParaRPr kumimoji="0" lang="en-US" altLang="en-US" sz="1800" smtClean="0">
                <a:solidFill>
                  <a:srgbClr val="010000"/>
                </a:solidFill>
                <a:latin typeface="Verdana" pitchFamily="34" charset="0"/>
              </a:endParaRPr>
            </a:p>
          </p:txBody>
        </p:sp>
      </p:grpSp>
    </p:spTree>
    <p:extLst>
      <p:ext uri="{BB962C8B-B14F-4D97-AF65-F5344CB8AC3E}">
        <p14:creationId xmlns:p14="http://schemas.microsoft.com/office/powerpoint/2010/main" val="396752814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81000"/>
            <a:ext cx="7315200" cy="1143000"/>
          </a:xfrm>
        </p:spPr>
        <p:txBody>
          <a:bodyPr/>
          <a:lstStyle/>
          <a:p>
            <a:pPr>
              <a:defRPr/>
            </a:pPr>
            <a:r>
              <a:rPr lang="en-US" dirty="0" smtClean="0"/>
              <a:t>Water management is crucial</a:t>
            </a:r>
            <a:endParaRPr lang="en-US" dirty="0"/>
          </a:p>
        </p:txBody>
      </p:sp>
      <p:sp>
        <p:nvSpPr>
          <p:cNvPr id="3" name="Content Placeholder 2"/>
          <p:cNvSpPr>
            <a:spLocks noGrp="1"/>
          </p:cNvSpPr>
          <p:nvPr>
            <p:ph idx="1"/>
          </p:nvPr>
        </p:nvSpPr>
        <p:spPr>
          <a:xfrm>
            <a:off x="914400" y="1676400"/>
            <a:ext cx="4953000" cy="4724400"/>
          </a:xfrm>
        </p:spPr>
        <p:txBody>
          <a:bodyPr/>
          <a:lstStyle/>
          <a:p>
            <a:pPr marL="342900" lvl="1" indent="-342900">
              <a:spcBef>
                <a:spcPct val="60000"/>
              </a:spcBef>
              <a:buFontTx/>
              <a:buChar char="•"/>
              <a:defRPr/>
            </a:pPr>
            <a:r>
              <a:rPr lang="en-US" altLang="en-US" sz="3600" dirty="0" smtClean="0">
                <a:solidFill>
                  <a:srgbClr val="000099"/>
                </a:solidFill>
                <a:effectLst/>
                <a:latin typeface="Arial" panose="020B0604020202020204" pitchFamily="34" charset="0"/>
                <a:cs typeface="Arial" panose="020B0604020202020204" pitchFamily="34" charset="0"/>
              </a:rPr>
              <a:t>proper irrigation</a:t>
            </a:r>
          </a:p>
          <a:p>
            <a:pPr marL="742950" lvl="2" indent="-342900">
              <a:spcBef>
                <a:spcPct val="60000"/>
              </a:spcBef>
              <a:defRPr/>
            </a:pPr>
            <a:r>
              <a:rPr lang="en-US" altLang="en-US" sz="3400" dirty="0" smtClean="0">
                <a:solidFill>
                  <a:srgbClr val="000099"/>
                </a:solidFill>
                <a:effectLst/>
                <a:latin typeface="Arial" panose="020B0604020202020204" pitchFamily="34" charset="0"/>
                <a:cs typeface="Arial" panose="020B0604020202020204" pitchFamily="34" charset="0"/>
              </a:rPr>
              <a:t>water deeply and infrequently</a:t>
            </a:r>
          </a:p>
          <a:p>
            <a:pPr marL="742950" lvl="2" indent="-342900">
              <a:spcBef>
                <a:spcPct val="60000"/>
              </a:spcBef>
              <a:defRPr/>
            </a:pPr>
            <a:r>
              <a:rPr lang="en-US" altLang="en-US" sz="3400" dirty="0" smtClean="0">
                <a:solidFill>
                  <a:srgbClr val="000099"/>
                </a:solidFill>
                <a:effectLst/>
                <a:latin typeface="Arial" panose="020B0604020202020204" pitchFamily="34" charset="0"/>
                <a:cs typeface="Arial" panose="020B0604020202020204" pitchFamily="34" charset="0"/>
              </a:rPr>
              <a:t>only water the root system</a:t>
            </a:r>
          </a:p>
          <a:p>
            <a:pPr marL="742950" lvl="2" indent="-342900">
              <a:spcBef>
                <a:spcPct val="60000"/>
              </a:spcBef>
              <a:defRPr/>
            </a:pPr>
            <a:r>
              <a:rPr lang="en-US" altLang="en-US" sz="3400" dirty="0" smtClean="0">
                <a:solidFill>
                  <a:srgbClr val="000099"/>
                </a:solidFill>
                <a:effectLst/>
                <a:latin typeface="Arial" panose="020B0604020202020204" pitchFamily="34" charset="0"/>
                <a:cs typeface="Arial" panose="020B0604020202020204" pitchFamily="34" charset="0"/>
              </a:rPr>
              <a:t>water early in the morning </a:t>
            </a:r>
          </a:p>
          <a:p>
            <a:pPr marL="742950" lvl="2" indent="-342900">
              <a:spcBef>
                <a:spcPct val="60000"/>
              </a:spcBef>
              <a:defRPr/>
            </a:pPr>
            <a:endParaRPr lang="en-US" altLang="en-US" sz="3400" b="1" dirty="0" smtClean="0">
              <a:solidFill>
                <a:srgbClr val="000099"/>
              </a:solidFill>
              <a:latin typeface="Times New Roman" pitchFamily="18" charset="0"/>
            </a:endParaRPr>
          </a:p>
          <a:p>
            <a:pPr>
              <a:defRPr/>
            </a:pPr>
            <a:endParaRPr lang="en-US" dirty="0"/>
          </a:p>
        </p:txBody>
      </p:sp>
      <p:pic>
        <p:nvPicPr>
          <p:cNvPr id="1167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359275"/>
            <a:ext cx="2384425"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9775" y="1814513"/>
            <a:ext cx="2936875" cy="237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404117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9BFFC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609600"/>
          </a:xfrm>
        </p:spPr>
        <p:txBody>
          <a:bodyPr/>
          <a:lstStyle/>
          <a:p>
            <a:r>
              <a:rPr lang="en-US" sz="3200" dirty="0" smtClean="0"/>
              <a:t>Colorado Potato </a:t>
            </a:r>
            <a:r>
              <a:rPr lang="en-US" sz="3200" dirty="0"/>
              <a:t>B</a:t>
            </a:r>
            <a:r>
              <a:rPr lang="en-US" sz="3200" dirty="0" smtClean="0"/>
              <a:t>eetle</a:t>
            </a:r>
            <a:endParaRPr lang="en-US" sz="3200" dirty="0"/>
          </a:p>
        </p:txBody>
      </p:sp>
      <p:sp>
        <p:nvSpPr>
          <p:cNvPr id="3" name="Content Placeholder 2"/>
          <p:cNvSpPr>
            <a:spLocks noGrp="1"/>
          </p:cNvSpPr>
          <p:nvPr>
            <p:ph idx="1"/>
          </p:nvPr>
        </p:nvSpPr>
        <p:spPr>
          <a:xfrm>
            <a:off x="76200" y="1219200"/>
            <a:ext cx="5410200" cy="5410200"/>
          </a:xfrm>
        </p:spPr>
        <p:txBody>
          <a:bodyPr>
            <a:normAutofit/>
          </a:bodyPr>
          <a:lstStyle/>
          <a:p>
            <a:pPr lvl="1"/>
            <a:r>
              <a:rPr lang="en-US" sz="1600" b="1" dirty="0" smtClean="0"/>
              <a:t>Crop Rotation</a:t>
            </a:r>
            <a:r>
              <a:rPr lang="en-US" sz="1600" dirty="0" smtClean="0"/>
              <a:t>: Rotate </a:t>
            </a:r>
            <a:r>
              <a:rPr lang="en-US" sz="1600" dirty="0"/>
              <a:t>potatoes or eggplant to a field that is at least 200 yards from the previous year's fields. </a:t>
            </a:r>
            <a:endParaRPr lang="en-US" sz="1600" dirty="0" smtClean="0"/>
          </a:p>
          <a:p>
            <a:pPr lvl="1"/>
            <a:r>
              <a:rPr lang="en-US" sz="1600" b="1" dirty="0" smtClean="0"/>
              <a:t>Early planting</a:t>
            </a:r>
            <a:r>
              <a:rPr lang="en-US" sz="1600" dirty="0" smtClean="0"/>
              <a:t>: Green sprouting, prepares </a:t>
            </a:r>
            <a:r>
              <a:rPr lang="en-US" sz="1600" dirty="0"/>
              <a:t>whole seed potatoes to emerge rapidly, gaining </a:t>
            </a:r>
            <a:r>
              <a:rPr lang="en-US" sz="1600" dirty="0" smtClean="0"/>
              <a:t>about </a:t>
            </a:r>
            <a:r>
              <a:rPr lang="en-US" sz="1600" dirty="0"/>
              <a:t>7-10 days to harvest. </a:t>
            </a:r>
            <a:endParaRPr lang="en-US" sz="1600" dirty="0" smtClean="0"/>
          </a:p>
          <a:p>
            <a:pPr lvl="1"/>
            <a:r>
              <a:rPr lang="en-US" sz="1600" b="1" dirty="0" smtClean="0"/>
              <a:t>Late planting</a:t>
            </a:r>
            <a:r>
              <a:rPr lang="en-US" sz="1600" dirty="0" smtClean="0"/>
              <a:t>: CPB </a:t>
            </a:r>
            <a:r>
              <a:rPr lang="en-US" sz="1600" dirty="0"/>
              <a:t>adults that do not find food leave the field in search of greener pastures. </a:t>
            </a:r>
            <a:r>
              <a:rPr lang="en-US" sz="1600" dirty="0" smtClean="0"/>
              <a:t>Plant after </a:t>
            </a:r>
            <a:r>
              <a:rPr lang="en-US" sz="1600" dirty="0"/>
              <a:t>mid- </a:t>
            </a:r>
            <a:r>
              <a:rPr lang="en-US" sz="1600" dirty="0" smtClean="0"/>
              <a:t>June</a:t>
            </a:r>
          </a:p>
          <a:p>
            <a:pPr lvl="1"/>
            <a:r>
              <a:rPr lang="en-US" sz="1600" b="1" dirty="0" smtClean="0"/>
              <a:t>Straw mulch</a:t>
            </a:r>
            <a:r>
              <a:rPr lang="en-US" sz="1600" dirty="0" smtClean="0"/>
              <a:t>: When </a:t>
            </a:r>
            <a:r>
              <a:rPr lang="en-US" sz="1600" dirty="0"/>
              <a:t>potato or eggplants are mulched with straw, fewer Colorado potato beetle adults will settle on the plants and fewer eggs will be laid</a:t>
            </a:r>
            <a:r>
              <a:rPr lang="en-US" sz="1600" dirty="0" smtClean="0"/>
              <a:t>.</a:t>
            </a:r>
            <a:endParaRPr lang="en-US" sz="1600" dirty="0"/>
          </a:p>
          <a:p>
            <a:pPr lvl="1"/>
            <a:r>
              <a:rPr lang="en-US" sz="1600" b="1" dirty="0"/>
              <a:t>Biological </a:t>
            </a:r>
            <a:r>
              <a:rPr lang="en-US" sz="1600" b="1" dirty="0" smtClean="0"/>
              <a:t>control</a:t>
            </a:r>
            <a:r>
              <a:rPr lang="en-US" sz="1600" dirty="0" smtClean="0"/>
              <a:t>: There </a:t>
            </a:r>
            <a:r>
              <a:rPr lang="en-US" sz="1600" dirty="0"/>
              <a:t>are numerous predators and parasitoids that attack CPB adults (a </a:t>
            </a:r>
            <a:r>
              <a:rPr lang="en-US" sz="1600" dirty="0" err="1"/>
              <a:t>tachinid</a:t>
            </a:r>
            <a:r>
              <a:rPr lang="en-US" sz="1600" dirty="0"/>
              <a:t> fly), larvae (12-spotted ladybeetle, </a:t>
            </a:r>
            <a:r>
              <a:rPr lang="en-US" sz="1600" dirty="0" err="1"/>
              <a:t>spined</a:t>
            </a:r>
            <a:r>
              <a:rPr lang="en-US" sz="1600" dirty="0"/>
              <a:t> soldier bug, ground beetles), and eggs. </a:t>
            </a:r>
            <a:r>
              <a:rPr lang="en-US" sz="1600" dirty="0" smtClean="0"/>
              <a:t>If </a:t>
            </a:r>
            <a:r>
              <a:rPr lang="en-US" sz="1600" dirty="0"/>
              <a:t>sprays are needed, selective products will conserve beneficial.</a:t>
            </a:r>
          </a:p>
        </p:txBody>
      </p:sp>
      <p:pic>
        <p:nvPicPr>
          <p:cNvPr id="158722" name="Picture 2" descr="Kings_3yr_crop_rotation_Main_Sep_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0113" y="1371600"/>
            <a:ext cx="3307479" cy="46767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19800" y="6048376"/>
            <a:ext cx="2895600" cy="261610"/>
          </a:xfrm>
          <a:prstGeom prst="rect">
            <a:avLst/>
          </a:prstGeom>
          <a:noFill/>
        </p:spPr>
        <p:txBody>
          <a:bodyPr wrap="square" rtlCol="0">
            <a:spAutoFit/>
          </a:bodyPr>
          <a:lstStyle/>
          <a:p>
            <a:pPr algn="ctr" eaLnBrk="0" hangingPunct="0"/>
            <a:r>
              <a:rPr lang="en-US" sz="1050" dirty="0" smtClean="0">
                <a:solidFill>
                  <a:srgbClr val="000000"/>
                </a:solidFill>
              </a:rPr>
              <a:t>King’s Plant Barn©</a:t>
            </a:r>
            <a:endParaRPr lang="en-US" sz="1050" dirty="0">
              <a:solidFill>
                <a:srgbClr val="000000"/>
              </a:solidFill>
            </a:endParaRPr>
          </a:p>
        </p:txBody>
      </p:sp>
    </p:spTree>
    <p:extLst>
      <p:ext uri="{BB962C8B-B14F-4D97-AF65-F5344CB8AC3E}">
        <p14:creationId xmlns:p14="http://schemas.microsoft.com/office/powerpoint/2010/main" val="124510566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Cultural C</a:t>
            </a:r>
            <a:r>
              <a:rPr lang="en-US" dirty="0" smtClean="0">
                <a:solidFill>
                  <a:schemeClr val="tx1"/>
                </a:solidFill>
              </a:rPr>
              <a:t>ontrols – Late Blight</a:t>
            </a:r>
            <a:endParaRPr lang="en-US" dirty="0">
              <a:solidFill>
                <a:schemeClr val="tx1"/>
              </a:solidFill>
            </a:endParaRPr>
          </a:p>
        </p:txBody>
      </p:sp>
      <p:sp>
        <p:nvSpPr>
          <p:cNvPr id="3" name="Content Placeholder 2"/>
          <p:cNvSpPr>
            <a:spLocks noGrp="1"/>
          </p:cNvSpPr>
          <p:nvPr>
            <p:ph idx="1"/>
          </p:nvPr>
        </p:nvSpPr>
        <p:spPr>
          <a:xfrm>
            <a:off x="1173163" y="1752600"/>
            <a:ext cx="4313237" cy="4876800"/>
          </a:xfrm>
        </p:spPr>
        <p:txBody>
          <a:bodyPr>
            <a:normAutofit fontScale="70000" lnSpcReduction="20000"/>
          </a:bodyPr>
          <a:lstStyle/>
          <a:p>
            <a:r>
              <a:rPr lang="en-US" dirty="0"/>
              <a:t>Do not keep cull piles of </a:t>
            </a:r>
            <a:r>
              <a:rPr lang="en-US" dirty="0" smtClean="0"/>
              <a:t>potatoes</a:t>
            </a:r>
            <a:endParaRPr lang="en-US" dirty="0"/>
          </a:p>
          <a:p>
            <a:endParaRPr lang="en-US" dirty="0"/>
          </a:p>
          <a:p>
            <a:r>
              <a:rPr lang="en-US" dirty="0"/>
              <a:t>Do not save questionable potato </a:t>
            </a:r>
            <a:r>
              <a:rPr lang="en-US" dirty="0" smtClean="0"/>
              <a:t>seed</a:t>
            </a:r>
            <a:endParaRPr lang="en-US" dirty="0"/>
          </a:p>
          <a:p>
            <a:endParaRPr lang="en-US" dirty="0"/>
          </a:p>
          <a:p>
            <a:r>
              <a:rPr lang="en-US" dirty="0"/>
              <a:t>Do not compost diseased tubers, </a:t>
            </a:r>
            <a:endParaRPr lang="en-US" dirty="0" smtClean="0"/>
          </a:p>
          <a:p>
            <a:endParaRPr lang="en-US" dirty="0"/>
          </a:p>
          <a:p>
            <a:r>
              <a:rPr lang="en-US" dirty="0"/>
              <a:t>Buy seed from a good </a:t>
            </a:r>
            <a:r>
              <a:rPr lang="en-US" dirty="0" smtClean="0"/>
              <a:t>source</a:t>
            </a:r>
            <a:endParaRPr lang="en-US" dirty="0"/>
          </a:p>
          <a:p>
            <a:endParaRPr lang="en-US" dirty="0"/>
          </a:p>
          <a:p>
            <a:r>
              <a:rPr lang="en-US" dirty="0"/>
              <a:t>In the spring, scout, pull and destroy all volunteer </a:t>
            </a:r>
            <a:r>
              <a:rPr lang="en-US" dirty="0" smtClean="0"/>
              <a:t>potatoes</a:t>
            </a:r>
            <a:endParaRPr lang="en-US" dirty="0"/>
          </a:p>
        </p:txBody>
      </p:sp>
      <p:pic>
        <p:nvPicPr>
          <p:cNvPr id="162818" name="Picture 2" descr="Volunteer Pota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4800599"/>
            <a:ext cx="2857500" cy="1847851"/>
          </a:xfrm>
          <a:prstGeom prst="rect">
            <a:avLst/>
          </a:prstGeom>
          <a:noFill/>
          <a:extLst>
            <a:ext uri="{909E8E84-426E-40DD-AFC4-6F175D3DCCD1}">
              <a14:hiddenFill xmlns:a14="http://schemas.microsoft.com/office/drawing/2010/main">
                <a:solidFill>
                  <a:srgbClr val="FFFFFF"/>
                </a:solidFill>
              </a14:hiddenFill>
            </a:ext>
          </a:extLst>
        </p:spPr>
      </p:pic>
      <p:pic>
        <p:nvPicPr>
          <p:cNvPr id="162820" name="Picture 4" descr="Potato plant emerging from a cull p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9275" y="1781174"/>
            <a:ext cx="3333750" cy="2486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2626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 for varieties that are resistant to disease</a:t>
            </a:r>
            <a:endParaRPr lang="en-US" dirty="0"/>
          </a:p>
        </p:txBody>
      </p:sp>
      <p:pic>
        <p:nvPicPr>
          <p:cNvPr id="159746" name="Picture 2" descr="Late Blight Fig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953000" y="2809875"/>
            <a:ext cx="2971800" cy="26003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0" y="1981200"/>
            <a:ext cx="3810000" cy="1938992"/>
          </a:xfrm>
          <a:prstGeom prst="rect">
            <a:avLst/>
          </a:prstGeom>
          <a:noFill/>
        </p:spPr>
        <p:txBody>
          <a:bodyPr wrap="square" rtlCol="0">
            <a:spAutoFit/>
          </a:bodyPr>
          <a:lstStyle/>
          <a:p>
            <a:pPr eaLnBrk="0" hangingPunct="0"/>
            <a:r>
              <a:rPr lang="en-US" dirty="0">
                <a:solidFill>
                  <a:srgbClr val="000000"/>
                </a:solidFill>
              </a:rPr>
              <a:t> </a:t>
            </a:r>
            <a:r>
              <a:rPr lang="en-US" dirty="0" smtClean="0">
                <a:solidFill>
                  <a:srgbClr val="000000"/>
                </a:solidFill>
              </a:rPr>
              <a:t>Defender </a:t>
            </a:r>
            <a:r>
              <a:rPr lang="en-US" dirty="0">
                <a:solidFill>
                  <a:srgbClr val="000000"/>
                </a:solidFill>
              </a:rPr>
              <a:t>is the only U.S. commercial potato with late-blight-resistant leaves and tubers.</a:t>
            </a:r>
          </a:p>
          <a:p>
            <a:pPr eaLnBrk="0" hangingPunct="0"/>
            <a:endParaRPr lang="en-US" dirty="0">
              <a:solidFill>
                <a:srgbClr val="000000"/>
              </a:solidFill>
            </a:endParaRPr>
          </a:p>
        </p:txBody>
      </p:sp>
      <p:grpSp>
        <p:nvGrpSpPr>
          <p:cNvPr id="7" name="Group 6"/>
          <p:cNvGrpSpPr/>
          <p:nvPr/>
        </p:nvGrpSpPr>
        <p:grpSpPr>
          <a:xfrm>
            <a:off x="1257300" y="3657600"/>
            <a:ext cx="2400300" cy="2014210"/>
            <a:chOff x="762000" y="1981200"/>
            <a:chExt cx="2400300" cy="2014210"/>
          </a:xfrm>
        </p:grpSpPr>
        <p:pic>
          <p:nvPicPr>
            <p:cNvPr id="161794" name="Picture 2" descr="Defender potato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981200"/>
              <a:ext cx="2400300" cy="18002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2000" y="3733800"/>
              <a:ext cx="2400300" cy="261610"/>
            </a:xfrm>
            <a:prstGeom prst="rect">
              <a:avLst/>
            </a:prstGeom>
            <a:noFill/>
          </p:spPr>
          <p:txBody>
            <a:bodyPr wrap="square" rtlCol="0">
              <a:spAutoFit/>
            </a:bodyPr>
            <a:lstStyle/>
            <a:p>
              <a:pPr algn="ctr" eaLnBrk="0" hangingPunct="0"/>
              <a:r>
                <a:rPr lang="en-US" sz="1100" dirty="0">
                  <a:solidFill>
                    <a:srgbClr val="000000"/>
                  </a:solidFill>
                </a:rPr>
                <a:t>Photo by Peggy </a:t>
              </a:r>
              <a:r>
                <a:rPr lang="en-US" sz="1100" dirty="0" smtClean="0">
                  <a:solidFill>
                    <a:srgbClr val="000000"/>
                  </a:solidFill>
                </a:rPr>
                <a:t>Bain</a:t>
              </a:r>
              <a:endParaRPr lang="en-US" dirty="0">
                <a:solidFill>
                  <a:srgbClr val="000000"/>
                </a:solidFill>
              </a:endParaRPr>
            </a:p>
          </p:txBody>
        </p:sp>
      </p:grpSp>
      <p:sp>
        <p:nvSpPr>
          <p:cNvPr id="8" name="TextBox 7"/>
          <p:cNvSpPr txBox="1"/>
          <p:nvPr/>
        </p:nvSpPr>
        <p:spPr>
          <a:xfrm>
            <a:off x="4953000" y="5331023"/>
            <a:ext cx="2971800" cy="307777"/>
          </a:xfrm>
          <a:prstGeom prst="rect">
            <a:avLst/>
          </a:prstGeom>
          <a:noFill/>
        </p:spPr>
        <p:txBody>
          <a:bodyPr wrap="square" rtlCol="0">
            <a:spAutoFit/>
          </a:bodyPr>
          <a:lstStyle/>
          <a:p>
            <a:pPr algn="ctr" eaLnBrk="0" hangingPunct="0"/>
            <a:r>
              <a:rPr lang="en-US" sz="1400" dirty="0">
                <a:solidFill>
                  <a:srgbClr val="000000"/>
                </a:solidFill>
              </a:rPr>
              <a:t>http://</a:t>
            </a:r>
            <a:r>
              <a:rPr lang="en-US" sz="1400" dirty="0" smtClean="0">
                <a:solidFill>
                  <a:srgbClr val="000000"/>
                </a:solidFill>
              </a:rPr>
              <a:t>www.mofga.org/</a:t>
            </a:r>
            <a:endParaRPr lang="en-US" sz="1400" dirty="0">
              <a:solidFill>
                <a:srgbClr val="000000"/>
              </a:solidFill>
            </a:endParaRPr>
          </a:p>
        </p:txBody>
      </p:sp>
    </p:spTree>
    <p:extLst>
      <p:ext uri="{BB962C8B-B14F-4D97-AF65-F5344CB8AC3E}">
        <p14:creationId xmlns:p14="http://schemas.microsoft.com/office/powerpoint/2010/main" val="280186915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2830136"/>
  <p:tag name="DISPLAYDEVICENUMBER" val="True"/>
  <p:tag name="RESETCHARTS" val="True"/>
  <p:tag name="ZEROBASED" val="False"/>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 name="TPSTANDARDS" val=""/>
  <p:tag name="POWERPOINTVERSION" val="14.0"/>
  <p:tag name="ADVANCEDSETTINGSVIEW" val="True"/>
  <p:tag name="CHECKFORUPDATES" val="False"/>
  <p:tag name="LUIDIAENABLED" val="False"/>
  <p:tag name="TASKPANEKEY" val="a3dbed8a-aa93-4791-a15e-d8b40e4d7c26"/>
  <p:tag name="INCLUDESESSION" val="True"/>
  <p:tag name="EXPANDSHOWBAR" val="True"/>
  <p:tag name="WASPOLLED" val="ABC793C29600471B86FE3BBADF88EF3F"/>
  <p:tag name="TPVERSION" val="5"/>
  <p:tag name="TPFULLVERSION" val="5.3.1.3337"/>
  <p:tag name="PPTVERSION" val="14"/>
  <p:tag name="TPOS" val="2"/>
</p:tagLst>
</file>

<file path=ppt/tags/tag10.xml><?xml version="1.0" encoding="utf-8"?>
<p:tagLst xmlns:a="http://schemas.openxmlformats.org/drawingml/2006/main" xmlns:r="http://schemas.openxmlformats.org/officeDocument/2006/relationships" xmlns:p="http://schemas.openxmlformats.org/presentationml/2006/main">
  <p:tag name="CHARTTYPE" val="0"/>
  <p:tag name="TYPE" val="0"/>
  <p:tag name="NUMBERFORMAT" val="0"/>
  <p:tag name="LABELFORMAT" val="1"/>
  <p:tag name="COLORTYPE" val="SCHEME"/>
  <p:tag name="DEFINEDCOLORS" val="3,6,10,45,32,50,13,4,9,55,1"/>
</p:tagLst>
</file>

<file path=ppt/tags/tag10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ANSWERBULLETS" val="3"/>
  <p:tag name="OLDNUMANSWERS" val="5"/>
  <p:tag name="TEXTLENGTH" val="69"/>
  <p:tag name="FONTSIZE" val="32"/>
  <p:tag name="BULLETTYPE" val="ppBulletArabicPeriod"/>
  <p:tag name="ANSWERTEXT" val="Strongly favorable&#10;Favorable&#10;Neutral&#10;Unfavorable&#10;Strongly unfavorable"/>
  <p:tag name="ZEROBASED" val="False"/>
</p:tagLst>
</file>

<file path=ppt/tags/tag1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4.xml><?xml version="1.0" encoding="utf-8"?>
<p:tagLst xmlns:a="http://schemas.openxmlformats.org/drawingml/2006/main" xmlns:r="http://schemas.openxmlformats.org/officeDocument/2006/relationships" xmlns:p="http://schemas.openxmlformats.org/presentationml/2006/main">
  <p:tag name="SLIDEGUID" val="DA7529E8F6B644A0A96F33CA1125E8DC"/>
  <p:tag name="SLIDEID" val="DA7529E8F6B644A0A96F33CA1125E8DC"/>
  <p:tag name="SLIDEORDER" val="1"/>
  <p:tag name="SLIDETYPE" val="Q"/>
  <p:tag name="DEMOGRAPHIC" val="False"/>
  <p:tag name="TEAMASSIGN" val="False"/>
  <p:tag name="SPEEDSCORING" val="False"/>
  <p:tag name="CORRECTPOINTVALUE" val="100"/>
  <p:tag name="INCORRECTPOINTVALUE" val="0"/>
  <p:tag name="ZEROBASED" val="False"/>
  <p:tag name="NUMRESPONSES" val="1"/>
  <p:tag name="AUTOADVANCE" val="False"/>
  <p:tag name="ANSWERSALIAS" val="True|smicln|False"/>
  <p:tag name="DELIMITERS" val="3.1"/>
  <p:tag name="VALUEFORMAT" val="0%"/>
  <p:tag name="QUESTIONALIAS" val="Weed-B-Gon Max is a slightly toxic pesticide."/>
  <p:tag name="RESPONSECOUNT" val="22"/>
  <p:tag name="SLICED" val="False"/>
  <p:tag name="RESPONSES" val="1;1;2;2;1;1;2;2;2;1;-;2;2;2;-;1;-;1;1;-;2;2;1;2;-;-;-;2;2;"/>
  <p:tag name="CHARTSTRINGSTD" val="9 13"/>
  <p:tag name="CHARTSTRINGREV" val="13 9"/>
  <p:tag name="CHARTSTRINGSTDPER" val="0.409090909090909 0.590909090909091"/>
  <p:tag name="CHARTSTRINGREVPER" val="0.590909090909091 0.409090909090909"/>
  <p:tag name="TOTALRESPONSES" val="0"/>
  <p:tag name="VALUES" val="Incorrect|smicln|Correct"/>
  <p:tag name="RESPONSESGATHERED" val="False"/>
  <p:tag name="ANONYMOUSTEMP" val="False"/>
  <p:tag name="TYPE" val="MultiChoiceSlide"/>
  <p:tag name="HASRESULTS" val="False"/>
  <p:tag name="AUTOFORMATCHART" val="True"/>
  <p:tag name="AUTOOPENPOLL" val="True"/>
  <p:tag name="TPQUESTIONXML" val="﻿&lt;?xml version=&quot;1.0&quot; encoding=&quot;utf-8&quot;?&gt;&#10;&lt;questionlist&gt;&#10;    &lt;properties&gt;&#10;        &lt;guid&gt;E79621FC23C04FA9A6E6D789AF45EB5A&lt;/guid&gt;&#10;        &lt;description /&gt;&#10;        &lt;date&gt;5/12/2016 11:54:2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80F61A2878C9466CAEAF98EC6FB474F5&lt;/guid&gt;&#10;            &lt;repollguid&gt;A37B7A5931644A30B6BE4B1577D96543&lt;/repollguid&gt;&#10;            &lt;sourceid&gt;BC89AAFCDB944FF7863B133A53352AFF&lt;/sourceid&gt;&#10;            &lt;questiontext&gt;Colorado Potato Beetle Beater is a moderately hazardous pesticide.&lt;/questiontext&gt;&#10;            &lt;showresults&gt;True&lt;/showresults&gt;&#10;            &lt;responsegrid&gt;0&lt;/responsegrid&gt;&#10;            &lt;countdowntimer&gt;False&lt;/countdowntimer&gt;&#10;            &lt;correctvalue&gt;100&lt;/correctvalue&gt;&#10;            &lt;incorrectvalue&gt;0&lt;/incorrectvalue&gt;&#10;            &lt;responselimit&gt;1&lt;/responselimit&gt;&#10;            &lt;bulletstyle&gt;0&lt;/bulletstyle&gt;&#10;            &lt;answers&gt;&#10;                &lt;answer&gt;&#10;                    &lt;guid&gt;D0EF444FCC93469C98258CDF86484433&lt;/guid&gt;&#10;                    &lt;answertext&gt;True &lt;/answertext&gt;&#10;                    &lt;valuetype&gt;-1&lt;/valuetype&gt;&#10;                &lt;/answer&gt;&#10;                &lt;answer&gt;&#10;                    &lt;guid&gt;FC2B4FBBD39F4A30972CBF890503B30F&lt;/guid&gt;&#10;                    &lt;answertext&gt;False&lt;/answertext&gt;&#10;                    &lt;valuetype&gt;1&lt;/valuetype&gt;&#10;                &lt;/answer&gt;&#10;            &lt;/answers&gt;&#10;        &lt;/multichoice&gt;&#10;    &lt;/questions&gt;&#10;&lt;/questionlist&gt;"/>
  <p:tag name="LIVECHARTING" val="False"/>
</p:tagLst>
</file>

<file path=ppt/tags/tag115.xml><?xml version="1.0" encoding="utf-8"?>
<p:tagLst xmlns:a="http://schemas.openxmlformats.org/drawingml/2006/main" xmlns:r="http://schemas.openxmlformats.org/officeDocument/2006/relationships" xmlns:p="http://schemas.openxmlformats.org/presentationml/2006/main">
  <p:tag name="CHARTTYPE" val="0"/>
  <p:tag name="TYPE" val="0"/>
  <p:tag name="NUMBERFORMAT" val="0"/>
  <p:tag name="LABELFORMAT" val="1"/>
  <p:tag name="COLORTYPE" val="SCHEME"/>
  <p:tag name="DEFINEDCOLORS" val="3,6,10,45,32,50,13,4,9,55,1"/>
</p:tagLst>
</file>

<file path=ppt/tags/tag116.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2"/>
  <p:tag name="BULLETTYPE" val="ppBulletArabicPeriod"/>
  <p:tag name="ANSWERTEXT" val="True&#10;False"/>
  <p:tag name="OLDNUMANSWERS" val="2"/>
</p:tagLst>
</file>

<file path=ppt/tags/tag117.xml><?xml version="1.0" encoding="utf-8"?>
<p:tagLst xmlns:a="http://schemas.openxmlformats.org/drawingml/2006/main" xmlns:r="http://schemas.openxmlformats.org/officeDocument/2006/relationships" xmlns:p="http://schemas.openxmlformats.org/presentationml/2006/main">
  <p:tag name="ISCAI" val="True"/>
  <p:tag name="TYPE" val="5"/>
</p:tagLst>
</file>

<file path=ppt/tags/tag118.xml><?xml version="1.0" encoding="utf-8"?>
<p:tagLst xmlns:a="http://schemas.openxmlformats.org/drawingml/2006/main" xmlns:r="http://schemas.openxmlformats.org/officeDocument/2006/relationships" xmlns:p="http://schemas.openxmlformats.org/presentationml/2006/main">
  <p:tag name="DELIMITERS" val="3.1"/>
</p:tagLst>
</file>

<file path=ppt/tags/tag119.xml><?xml version="1.0" encoding="utf-8"?>
<p:tagLst xmlns:a="http://schemas.openxmlformats.org/drawingml/2006/main" xmlns:r="http://schemas.openxmlformats.org/officeDocument/2006/relationships" xmlns:p="http://schemas.openxmlformats.org/presentationml/2006/main">
  <p:tag name="SLIDEGUID" val="5B5FE089C1A349CDBDFD4B3D2BCA451A"/>
  <p:tag name="SLIDEID" val="5B5FE089C1A349CDBDFD4B3D2BCA451A"/>
  <p:tag name="SLIDEORDER" val="1"/>
  <p:tag name="SLIDETYPE" val="Q"/>
  <p:tag name="DEMOGRAPHIC" val="False"/>
  <p:tag name="TEAMASSIGN" val="False"/>
  <p:tag name="SPEEDSCORING" val="False"/>
  <p:tag name="CORRECTPOINTVALUE" val="100"/>
  <p:tag name="INCORRECTPOINTVALUE" val="0"/>
  <p:tag name="ZEROBASED" val="False"/>
  <p:tag name="NUMRESPONSES" val="1"/>
  <p:tag name="AUTOADVANCE" val="False"/>
  <p:tag name="ANSWERSALIAS" val="True|smicln|False"/>
  <p:tag name="DELIMITERS" val="3.1"/>
  <p:tag name="VALUEFORMAT" val="0%"/>
  <p:tag name="TOTALRESPONSES" val="23"/>
  <p:tag name="RESPONSECOUNT" val="23"/>
  <p:tag name="SLICED" val="False"/>
  <p:tag name="RESPONSES" val="2;2;2;2;2;2;-;2;2;2;2;-;2;1;-;2;-;2;2;-;2;2;2;2;-;1;2;2;2;"/>
  <p:tag name="CHARTSTRINGSTD" val="2 21"/>
  <p:tag name="CHARTSTRINGREV" val="21 2"/>
  <p:tag name="CHARTSTRINGSTDPER" val="0.0869565217391304 0.91304347826087"/>
  <p:tag name="CHARTSTRINGREVPER" val="0.91304347826087 0.0869565217391304"/>
  <p:tag name="QUESTIONALIAS" val="Colorado Potato Beetle Beater should be applied before the pest is seen. "/>
  <p:tag name="VALUES" val="Incorrect|smicln|Correct"/>
  <p:tag name="RESPONSESGATHERED" val="False"/>
  <p:tag name="ANONYMOUSTEMP" val="False"/>
  <p:tag name="TYPE" val="MultiChoiceSlide"/>
  <p:tag name="HASRESULTS" val="False"/>
  <p:tag name="AUTOFORMATCHART" val="True"/>
  <p:tag name="AUTOOPENPOLL" val="True"/>
  <p:tag name="TPQUESTIONXML" val="﻿&lt;?xml version=&quot;1.0&quot; encoding=&quot;utf-8&quot;?&gt;&#10;&lt;questionlist&gt;&#10;    &lt;properties&gt;&#10;        &lt;guid&gt;C23572D7ED534324B95E87AFF4992AD7&lt;/guid&gt;&#10;        &lt;description /&gt;&#10;        &lt;date&gt;5/12/2016 11:54:2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5A68CAA256C44D9D843AC2F05425F879&lt;/guid&gt;&#10;            &lt;repollguid&gt;1A90C6D897994F5980A6B1B4314FCB28&lt;/repollguid&gt;&#10;            &lt;sourceid&gt;C436EEC24BFC41B0AA56F7C70FCB16C9&lt;/sourceid&gt;&#10;            &lt;questiontext&gt;Colorado Potato Beetle Beater should be applied before the pest is seen. &lt;/questiontext&gt;&#10;            &lt;showresults&gt;True&lt;/showresults&gt;&#10;            &lt;responsegrid&gt;0&lt;/responsegrid&gt;&#10;            &lt;countdowntimer&gt;False&lt;/countdowntimer&gt;&#10;            &lt;correctvalue&gt;100&lt;/correctvalue&gt;&#10;            &lt;incorrectvalue&gt;0&lt;/incorrectvalue&gt;&#10;            &lt;responselimit&gt;1&lt;/responselimit&gt;&#10;            &lt;bulletstyle&gt;0&lt;/bulletstyle&gt;&#10;            &lt;answers&gt;&#10;                &lt;answer&gt;&#10;                    &lt;guid&gt;7B5B36D0CAAD481C82DC95981B65B7CD&lt;/guid&gt;&#10;                    &lt;answertext&gt;True &lt;/answertext&gt;&#10;                    &lt;valuetype&gt;-1&lt;/valuetype&gt;&#10;                &lt;/answer&gt;&#10;                &lt;answer&gt;&#10;                    &lt;guid&gt;831185BF0A104BCDB79A405ADE14BFA3&lt;/guid&gt;&#10;                    &lt;answertext&gt;False&lt;/answertext&gt;&#10;                    &lt;valuetype&gt;1&lt;/valuetype&gt;&#10;                &lt;/answer&gt;&#10;            &lt;/answers&gt;&#10;        &lt;/multichoice&gt;&#10;    &lt;/questions&gt;&#10;&lt;/questionlist&gt;"/>
  <p:tag name="LIVECHARTING"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0.xml><?xml version="1.0" encoding="utf-8"?>
<p:tagLst xmlns:a="http://schemas.openxmlformats.org/drawingml/2006/main" xmlns:r="http://schemas.openxmlformats.org/officeDocument/2006/relationships" xmlns:p="http://schemas.openxmlformats.org/presentationml/2006/main">
  <p:tag name="CHARTTYPE" val="0"/>
  <p:tag name="TYPE" val="0"/>
  <p:tag name="NUMBERFORMAT" val="0"/>
  <p:tag name="LABELFORMAT" val="1"/>
  <p:tag name="COLORTYPE" val="SCHEME"/>
  <p:tag name="DEFINEDCOLORS" val="3,6,10,45,32,50,13,4,9,55,1"/>
</p:tagLst>
</file>

<file path=ppt/tags/tag121.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2"/>
  <p:tag name="BULLETTYPE" val="ppBulletArabicPeriod"/>
  <p:tag name="ANSWERTEXT" val="True&#10;False"/>
  <p:tag name="OLDNUMANSWERS" val="2"/>
</p:tagLst>
</file>

<file path=ppt/tags/tag122.xml><?xml version="1.0" encoding="utf-8"?>
<p:tagLst xmlns:a="http://schemas.openxmlformats.org/drawingml/2006/main" xmlns:r="http://schemas.openxmlformats.org/officeDocument/2006/relationships" xmlns:p="http://schemas.openxmlformats.org/presentationml/2006/main">
  <p:tag name="ISCAI" val="True"/>
  <p:tag name="TYPE" val="5"/>
</p:tagLst>
</file>

<file path=ppt/tags/tag123.xml><?xml version="1.0" encoding="utf-8"?>
<p:tagLst xmlns:a="http://schemas.openxmlformats.org/drawingml/2006/main" xmlns:r="http://schemas.openxmlformats.org/officeDocument/2006/relationships" xmlns:p="http://schemas.openxmlformats.org/presentationml/2006/main">
  <p:tag name="DELIMITERS" val="3.1"/>
</p:tagLst>
</file>

<file path=ppt/tags/tag124.xml><?xml version="1.0" encoding="utf-8"?>
<p:tagLst xmlns:a="http://schemas.openxmlformats.org/drawingml/2006/main" xmlns:r="http://schemas.openxmlformats.org/officeDocument/2006/relationships" xmlns:p="http://schemas.openxmlformats.org/presentationml/2006/main">
  <p:tag name="SLIDEGUID" val="B36805C218F241CD97F8B166755CF208"/>
  <p:tag name="SLIDEID" val="B36805C218F241CD97F8B166755CF208"/>
  <p:tag name="SLIDEORDER" val="1"/>
  <p:tag name="SLIDETYPE" val="Q"/>
  <p:tag name="DEMOGRAPHIC" val="False"/>
  <p:tag name="TEAMASSIGN" val="False"/>
  <p:tag name="SPEEDSCORING" val="False"/>
  <p:tag name="CORRECTPOINTVALUE" val="100"/>
  <p:tag name="INCORRECTPOINTVALUE" val="0"/>
  <p:tag name="ZEROBASED" val="False"/>
  <p:tag name="NUMRESPONSES" val="1"/>
  <p:tag name="AUTOADVANCE" val="False"/>
  <p:tag name="ANSWERSALIAS" val="True|smicln|False"/>
  <p:tag name="DELIMITERS" val="3.1"/>
  <p:tag name="VALUEFORMAT" val="0%"/>
  <p:tag name="TOTALRESPONSES" val="20"/>
  <p:tag name="RESPONSECOUNT" val="20"/>
  <p:tag name="SLICED" val="False"/>
  <p:tag name="RESPONSES" val="2;2;2;2;2;2;2;2;2;2;2;2;2;-;-;2;-;2;-;-;2;-;2;1;-;2;-;-;2;"/>
  <p:tag name="CHARTSTRINGSTD" val="1 19"/>
  <p:tag name="CHARTSTRINGREV" val="19 1"/>
  <p:tag name="CHARTSTRINGSTDPER" val="0.05 0.95"/>
  <p:tag name="CHARTSTRINGREVPER" val="0.95 0.05"/>
  <p:tag name="QUESTIONALIAS" val="Colorado Potato Beetle Beater is approved for organic production so it is not harmful to the environment. "/>
  <p:tag name="VALUES" val="Incorrect|smicln|Correct"/>
  <p:tag name="RESPONSESGATHERED" val="False"/>
  <p:tag name="ANONYMOUSTEMP" val="False"/>
  <p:tag name="TYPE" val="MultiChoiceSlide"/>
  <p:tag name="HASRESULTS" val="False"/>
  <p:tag name="AUTOFORMATCHART" val="True"/>
  <p:tag name="AUTOOPENPOLL" val="True"/>
  <p:tag name="TPQUESTIONXML" val="﻿&lt;?xml version=&quot;1.0&quot; encoding=&quot;utf-8&quot;?&gt;&#10;&lt;questionlist&gt;&#10;    &lt;properties&gt;&#10;        &lt;guid&gt;323ABC81609A43A5B4D81FC393B1EBC3&lt;/guid&gt;&#10;        &lt;description /&gt;&#10;        &lt;date&gt;5/12/2016 11:54:2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80B0F81E181646A78B65870F1F7638A9&lt;/guid&gt;&#10;            &lt;repollguid&gt;6DF0C3892B554F8ABE86665DB1FA2334&lt;/repollguid&gt;&#10;            &lt;sourceid&gt;AA8860216BAD4124886276A097F5CEF1&lt;/sourceid&gt;&#10;            &lt;questiontext&gt;Colorado Potato Beetle Beater is approved for organic production so it is not harmful to the environment. &lt;/questiontext&gt;&#10;            &lt;showresults&gt;True&lt;/showresults&gt;&#10;            &lt;responsegrid&gt;0&lt;/responsegrid&gt;&#10;            &lt;countdowntimer&gt;False&lt;/countdowntimer&gt;&#10;            &lt;correctvalue&gt;100&lt;/correctvalue&gt;&#10;            &lt;incorrectvalue&gt;0&lt;/incorrectvalue&gt;&#10;            &lt;responselimit&gt;1&lt;/responselimit&gt;&#10;            &lt;bulletstyle&gt;0&lt;/bulletstyle&gt;&#10;            &lt;answers&gt;&#10;                &lt;answer&gt;&#10;                    &lt;guid&gt;743DAD1B35E54E04B547008F327F8ECE&lt;/guid&gt;&#10;                    &lt;answertext&gt;True &lt;/answertext&gt;&#10;                    &lt;valuetype&gt;-1&lt;/valuetype&gt;&#10;                &lt;/answer&gt;&#10;                &lt;answer&gt;&#10;                    &lt;guid&gt;A392C1E240B143E98F6E2AB01B887797&lt;/guid&gt;&#10;                    &lt;answertext&gt;False&lt;/answertext&gt;&#10;                    &lt;valuetype&gt;1&lt;/valuetype&gt;&#10;                &lt;/answer&gt;&#10;            &lt;/answers&gt;&#10;        &lt;/multichoice&gt;&#10;    &lt;/questions&gt;&#10;&lt;/questionlist&gt;"/>
  <p:tag name="LIVECHARTING" val="False"/>
</p:tagLst>
</file>

<file path=ppt/tags/tag125.xml><?xml version="1.0" encoding="utf-8"?>
<p:tagLst xmlns:a="http://schemas.openxmlformats.org/drawingml/2006/main" xmlns:r="http://schemas.openxmlformats.org/officeDocument/2006/relationships" xmlns:p="http://schemas.openxmlformats.org/presentationml/2006/main">
  <p:tag name="CHARTTYPE" val="0"/>
  <p:tag name="TYPE" val="0"/>
  <p:tag name="NUMBERFORMAT" val="0"/>
  <p:tag name="LABELFORMAT" val="1"/>
  <p:tag name="COLORTYPE" val="SCHEME"/>
  <p:tag name="DEFINEDCOLORS" val="3,6,10,45,32,50,13,4,9,55,1"/>
</p:tagLst>
</file>

<file path=ppt/tags/tag126.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2"/>
  <p:tag name="BULLETTYPE" val="ppBulletArabicPeriod"/>
  <p:tag name="ANSWERTEXT" val="True&#10;False"/>
  <p:tag name="OLDNUMANSWERS" val="2"/>
</p:tagLst>
</file>

<file path=ppt/tags/tag127.xml><?xml version="1.0" encoding="utf-8"?>
<p:tagLst xmlns:a="http://schemas.openxmlformats.org/drawingml/2006/main" xmlns:r="http://schemas.openxmlformats.org/officeDocument/2006/relationships" xmlns:p="http://schemas.openxmlformats.org/presentationml/2006/main">
  <p:tag name="ISCAI" val="True"/>
  <p:tag name="TYPE" val="5"/>
</p:tagLst>
</file>

<file path=ppt/tags/tag128.xml><?xml version="1.0" encoding="utf-8"?>
<p:tagLst xmlns:a="http://schemas.openxmlformats.org/drawingml/2006/main" xmlns:r="http://schemas.openxmlformats.org/officeDocument/2006/relationships" xmlns:p="http://schemas.openxmlformats.org/presentationml/2006/main">
  <p:tag name="DELIMITERS" val="3.1"/>
</p:tagLst>
</file>

<file path=ppt/tags/tag129.xml><?xml version="1.0" encoding="utf-8"?>
<p:tagLst xmlns:a="http://schemas.openxmlformats.org/drawingml/2006/main" xmlns:r="http://schemas.openxmlformats.org/officeDocument/2006/relationships" xmlns:p="http://schemas.openxmlformats.org/presentationml/2006/main">
  <p:tag name="SLIDEGUID" val="DFE86D86D38148728CDC6A20E15E4A66"/>
  <p:tag name="SLIDEID" val="DFE86D86D38148728CDC6A20E15E4A66"/>
  <p:tag name="SLIDEORDER" val="1"/>
  <p:tag name="SLIDETYPE" val="Q"/>
  <p:tag name="DEMOGRAPHIC" val="False"/>
  <p:tag name="TEAMASSIGN" val="False"/>
  <p:tag name="SPEEDSCORING" val="False"/>
  <p:tag name="CORRECTPOINTVALUE" val="100"/>
  <p:tag name="INCORRECTPOINTVALUE" val="0"/>
  <p:tag name="ZEROBASED" val="False"/>
  <p:tag name="NUMRESPONSES" val="1"/>
  <p:tag name="AUTOADVANCE" val="False"/>
  <p:tag name="DELIMITERS" val="3.1"/>
  <p:tag name="VALUEFORMAT" val="0%"/>
  <p:tag name="TOTALRESPONSES" val="14"/>
  <p:tag name="RESPONSECOUNT" val="14"/>
  <p:tag name="SLICED" val="False"/>
  <p:tag name="RESPONSES" val="2;-;4;4;-;4;4;-;-;2;-;2;2;2;-;4;-;-;-;-;4;4;4;-;-;-;-;-;4;"/>
  <p:tag name="CHARTSTRINGSTD" val="0 5 0 9"/>
  <p:tag name="CHARTSTRINGREV" val="9 0 5 0"/>
  <p:tag name="CHARTSTRINGSTDPER" val="0 0.357142857142857 0 0.642857142857143"/>
  <p:tag name="CHARTSTRINGREVPER" val="0.642857142857143 0 0.357142857142857 0"/>
  <p:tag name="QUESTIONALIAS" val="How many tablespoons of Colorado Potato Beetle Beater should you add to a 3 gallon sprayer? "/>
  <p:tag name="ANSWERSALIAS" val="2 Tbs |smicln|4 Tbs|smicln|6 Tbs|smicln|12 Tbs"/>
  <p:tag name="VALUES" val="Incorrect|smicln|Incorrect|smicln|Incorrect|smicln|Correct"/>
  <p:tag name="RESPONSESGATHERED" val="False"/>
  <p:tag name="ANONYMOUSTEMP" val="False"/>
  <p:tag name="TYPE" val="MultiChoiceSlide"/>
  <p:tag name="HASRESULTS" val="False"/>
  <p:tag name="AUTOFORMATCHART" val="True"/>
  <p:tag name="AUTOOPENPOLL" val="True"/>
  <p:tag name="TPQUESTIONXML" val="﻿&lt;?xml version=&quot;1.0&quot; encoding=&quot;utf-8&quot;?&gt;&#10;&lt;questionlist&gt;&#10;    &lt;properties&gt;&#10;        &lt;guid&gt;1BF23CFFAED84202BE4A8602C5279552&lt;/guid&gt;&#10;        &lt;description /&gt;&#10;        &lt;date&gt;5/12/2016 11:54:2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207FB3E9108A4B00BE98AAF247EEF0E5&lt;/guid&gt;&#10;            &lt;repollguid&gt;E82D794186B84BEE8FB61E6A8AF45258&lt;/repollguid&gt;&#10;            &lt;sourceid&gt;F7DBE8481BCA4A8E9D6431E8B7B1D082&lt;/sourceid&gt;&#10;            &lt;questiontext&gt;How many tablespoons of Colorado Potato Beetle Beater should you add to a 3 gallon sprayer? &lt;/questiontext&gt;&#10;            &lt;showresults&gt;True&lt;/showresults&gt;&#10;            &lt;responsegrid&gt;0&lt;/responsegrid&gt;&#10;            &lt;countdowntimer&gt;False&lt;/countdowntimer&gt;&#10;            &lt;correctvalue&gt;100&lt;/correctvalue&gt;&#10;            &lt;incorrectvalue&gt;0&lt;/incorrectvalue&gt;&#10;            &lt;responselimit&gt;1&lt;/responselimit&gt;&#10;            &lt;bulletstyle&gt;0&lt;/bulletstyle&gt;&#10;            &lt;answers&gt;&#10;                &lt;answer&gt;&#10;                    &lt;guid&gt;953EBED3D3DF48D1883926144D0724AA&lt;/guid&gt;&#10;                    &lt;answertext&gt;2 Tbs  &lt;/answertext&gt;&#10;                    &lt;valuetype&gt;-1&lt;/valuetype&gt;&#10;                &lt;/answer&gt;&#10;                &lt;answer&gt;&#10;                    &lt;guid&gt;38CFF213B5174B2D9B359C001F13CC8D&lt;/guid&gt;&#10;                    &lt;answertext&gt;4 Tbs &lt;/answertext&gt;&#10;                    &lt;valuetype&gt;-1&lt;/valuetype&gt;&#10;                &lt;/answer&gt;&#10;                &lt;answer&gt;&#10;                    &lt;guid&gt;C2B4ADA631024CF0AE84A04A408C1159&lt;/guid&gt;&#10;                    &lt;answertext&gt;6 Tbs &lt;/answertext&gt;&#10;                    &lt;valuetype&gt;-1&lt;/valuetype&gt;&#10;                &lt;/answer&gt;&#10;                &lt;answer&gt;&#10;                    &lt;guid&gt;3B6DBF467125490F9A76E9FE8AD7F4E7&lt;/guid&gt;&#10;                    &lt;answertext&gt;12 Tbs&lt;/answertext&gt;&#10;                    &lt;valuetype&gt;1&lt;/valuetype&gt;&#10;                &lt;/answer&gt;&#10;            &lt;/answers&gt;&#10;        &lt;/multichoice&gt;&#10;    &lt;/questions&gt;&#10;&lt;/questionlist&gt;"/>
  <p:tag name="LIVECHARTING"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0.xml><?xml version="1.0" encoding="utf-8"?>
<p:tagLst xmlns:a="http://schemas.openxmlformats.org/drawingml/2006/main" xmlns:r="http://schemas.openxmlformats.org/officeDocument/2006/relationships" xmlns:p="http://schemas.openxmlformats.org/presentationml/2006/main">
  <p:tag name="CHARTTYPE" val="0"/>
  <p:tag name="TYPE" val="0"/>
  <p:tag name="NUMBERFORMAT" val="0"/>
  <p:tag name="LABELFORMAT" val="1"/>
  <p:tag name="COLORTYPE" val="SCHEME"/>
  <p:tag name="DEFINEDCOLORS" val="3,6,10,45,32,50,13,4,9,55,1"/>
</p:tagLst>
</file>

<file path=ppt/tags/tag131.xml><?xml version="1.0" encoding="utf-8"?>
<p:tagLst xmlns:a="http://schemas.openxmlformats.org/drawingml/2006/main" xmlns:r="http://schemas.openxmlformats.org/officeDocument/2006/relationships" xmlns:p="http://schemas.openxmlformats.org/presentationml/2006/main">
  <p:tag name="ANSWERBULLETS" val="3"/>
  <p:tag name="TEXTLENGTH" val="25"/>
  <p:tag name="FONTSIZE" val="32"/>
  <p:tag name="BULLETTYPE" val="ppBulletArabicPeriod"/>
  <p:tag name="ANSWERTEXT" val="2 Tbs &#10;4 Tbs&#10;6 Tbs&#10;12 Tbs"/>
  <p:tag name="OLDNUMANSWERS" val="4"/>
</p:tagLst>
</file>

<file path=ppt/tags/tag132.xml><?xml version="1.0" encoding="utf-8"?>
<p:tagLst xmlns:a="http://schemas.openxmlformats.org/drawingml/2006/main" xmlns:r="http://schemas.openxmlformats.org/officeDocument/2006/relationships" xmlns:p="http://schemas.openxmlformats.org/presentationml/2006/main">
  <p:tag name="ISCAI" val="True"/>
  <p:tag name="TYPE" val="5"/>
</p:tagLst>
</file>

<file path=ppt/tags/tag133.xml><?xml version="1.0" encoding="utf-8"?>
<p:tagLst xmlns:a="http://schemas.openxmlformats.org/drawingml/2006/main" xmlns:r="http://schemas.openxmlformats.org/officeDocument/2006/relationships" xmlns:p="http://schemas.openxmlformats.org/presentationml/2006/main">
  <p:tag name="DELIMITERS" val="3.1"/>
</p:tagLst>
</file>

<file path=ppt/tags/tag134.xml><?xml version="1.0" encoding="utf-8"?>
<p:tagLst xmlns:a="http://schemas.openxmlformats.org/drawingml/2006/main" xmlns:r="http://schemas.openxmlformats.org/officeDocument/2006/relationships" xmlns:p="http://schemas.openxmlformats.org/presentationml/2006/main">
  <p:tag name="SLIDEGUID" val="F5F22BA2B8834E37AD66B94591F74C30"/>
  <p:tag name="SLIDEID" val="F5F22BA2B8834E37AD66B94591F74C30"/>
  <p:tag name="SLIDEORDER" val="1"/>
  <p:tag name="SLIDETYPE" val="Q"/>
  <p:tag name="DEMOGRAPHIC" val="False"/>
  <p:tag name="TEAMASSIGN" val="False"/>
  <p:tag name="SPEEDSCORING" val="False"/>
  <p:tag name="CORRECTPOINTVALUE" val="100"/>
  <p:tag name="INCORRECTPOINTVALUE" val="0"/>
  <p:tag name="ZEROBASED" val="False"/>
  <p:tag name="NUMRESPONSES" val="1"/>
  <p:tag name="AUTOADVANCE" val="False"/>
  <p:tag name="ANSWERSALIAS" val="True|smicln|False"/>
  <p:tag name="DELIMITERS" val="3.1"/>
  <p:tag name="VALUEFORMAT" val="0%"/>
  <p:tag name="TOTALRESPONSES" val="21"/>
  <p:tag name="RESPONSECOUNT" val="21"/>
  <p:tag name="SLICED" val="False"/>
  <p:tag name="RESPONSES" val="2;2;2;2;2;2;-;2;2;1;2;2;2;-;-;2;-;2;-;-;-;2;2;1;-;2;2;2;2;"/>
  <p:tag name="CHARTSTRINGSTD" val="2 19"/>
  <p:tag name="CHARTSTRINGREV" val="19 2"/>
  <p:tag name="CHARTSTRINGSTDPER" val="0.0952380952380952 0.904761904761905"/>
  <p:tag name="CHARTSTRINGREVPER" val="0.904761904761905 0.0952380952380952"/>
  <p:tag name="QUESTIONALIAS" val="This product is a good choice to use to remove dandelions just prior to planting new grass seed. "/>
  <p:tag name="VALUES" val="Incorrect|smicln|Correct"/>
  <p:tag name="RESPONSESGATHERED" val="False"/>
  <p:tag name="ANONYMOUSTEMP" val="False"/>
  <p:tag name="TYPE" val="MultiChoiceSlide"/>
  <p:tag name="HASRESULTS" val="False"/>
  <p:tag name="AUTOFORMATCHART" val="True"/>
  <p:tag name="AUTOOPENPOLL" val="True"/>
  <p:tag name="TPQUESTIONXML" val="﻿&lt;?xml version=&quot;1.0&quot; encoding=&quot;utf-8&quot;?&gt;&#10;&lt;questionlist&gt;&#10;    &lt;properties&gt;&#10;        &lt;guid&gt;3BCCCFBF03704F6DABCCF85BB92D4332&lt;/guid&gt;&#10;        &lt;description /&gt;&#10;        &lt;date&gt;5/12/2016 11:54:2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2234DEE54AD8469C9E83784F8D7779D7&lt;/guid&gt;&#10;            &lt;repollguid&gt;119CF4DCC73F4F00ACC993FB8C8AFD10&lt;/repollguid&gt;&#10;            &lt;sourceid&gt;31CF809A8CBA41A1982D7AF801BAA01A&lt;/sourceid&gt;&#10;            &lt;questiontext&gt;Colorado Potato Beetle Beater is a good choice for treating asparagus spears for asparagus beetle damage&lt;/questiontext&gt;&#10;            &lt;showresults&gt;True&lt;/showresults&gt;&#10;            &lt;responsegrid&gt;0&lt;/responsegrid&gt;&#10;            &lt;countdowntimer&gt;False&lt;/countdowntimer&gt;&#10;            &lt;correctvalue&gt;100&lt;/correctvalue&gt;&#10;            &lt;incorrectvalue&gt;0&lt;/incorrectvalue&gt;&#10;            &lt;responselimit&gt;1&lt;/responselimit&gt;&#10;            &lt;bulletstyle&gt;0&lt;/bulletstyle&gt;&#10;            &lt;answers&gt;&#10;                &lt;answer&gt;&#10;                    &lt;guid&gt;EC4E0489E4C74226B8BD9BDFAEC303D4&lt;/guid&gt;&#10;                    &lt;answertext&gt;True &lt;/answertext&gt;&#10;                    &lt;valuetype&gt;-1&lt;/valuetype&gt;&#10;                &lt;/answer&gt;&#10;                &lt;answer&gt;&#10;                    &lt;guid&gt;33D0E7400D714DCCA1F72D0A0EAF4A9A&lt;/guid&gt;&#10;                    &lt;answertext&gt;False&lt;/answertext&gt;&#10;                    &lt;valuetype&gt;1&lt;/valuetype&gt;&#10;                &lt;/answer&gt;&#10;            &lt;/answers&gt;&#10;        &lt;/multichoice&gt;&#10;    &lt;/questions&gt;&#10;&lt;/questionlist&gt;"/>
  <p:tag name="LIVECHARTING" val="False"/>
</p:tagLst>
</file>

<file path=ppt/tags/tag135.xml><?xml version="1.0" encoding="utf-8"?>
<p:tagLst xmlns:a="http://schemas.openxmlformats.org/drawingml/2006/main" xmlns:r="http://schemas.openxmlformats.org/officeDocument/2006/relationships" xmlns:p="http://schemas.openxmlformats.org/presentationml/2006/main">
  <p:tag name="CHARTTYPE" val="0"/>
  <p:tag name="TYPE" val="0"/>
  <p:tag name="NUMBERFORMAT" val="0"/>
  <p:tag name="LABELFORMAT" val="1"/>
  <p:tag name="COLORTYPE" val="SCHEME"/>
  <p:tag name="DEFINEDCOLORS" val="3,6,10,45,32,50,13,4,9,55,1"/>
</p:tagLst>
</file>

<file path=ppt/tags/tag136.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2"/>
  <p:tag name="BULLETTYPE" val="ppBulletArabicPeriod"/>
  <p:tag name="ANSWERTEXT" val="True&#10;False"/>
  <p:tag name="OLDNUMANSWERS" val="2"/>
</p:tagLst>
</file>

<file path=ppt/tags/tag137.xml><?xml version="1.0" encoding="utf-8"?>
<p:tagLst xmlns:a="http://schemas.openxmlformats.org/drawingml/2006/main" xmlns:r="http://schemas.openxmlformats.org/officeDocument/2006/relationships" xmlns:p="http://schemas.openxmlformats.org/presentationml/2006/main">
  <p:tag name="ISCAI" val="True"/>
  <p:tag name="TYPE" val="5"/>
</p:tagLst>
</file>

<file path=ppt/tags/tag138.xml><?xml version="1.0" encoding="utf-8"?>
<p:tagLst xmlns:a="http://schemas.openxmlformats.org/drawingml/2006/main" xmlns:r="http://schemas.openxmlformats.org/officeDocument/2006/relationships" xmlns:p="http://schemas.openxmlformats.org/presentationml/2006/main">
  <p:tag name="DELIMITERS" val="3.1"/>
</p:tagLst>
</file>

<file path=ppt/tags/tag139.xml><?xml version="1.0" encoding="utf-8"?>
<p:tagLst xmlns:a="http://schemas.openxmlformats.org/drawingml/2006/main" xmlns:r="http://schemas.openxmlformats.org/officeDocument/2006/relationships" xmlns:p="http://schemas.openxmlformats.org/presentationml/2006/main">
  <p:tag name="SLIDEGUID" val="EAE797DEC2A84710BD40E01B970A40DE"/>
  <p:tag name="SLIDEID" val="EAE797DEC2A84710BD40E01B970A40DE"/>
  <p:tag name="SLIDEORDER" val="1"/>
  <p:tag name="SLIDETYPE" val="Q"/>
  <p:tag name="DEMOGRAPHIC" val="False"/>
  <p:tag name="TEAMASSIGN" val="False"/>
  <p:tag name="SPEEDSCORING" val="False"/>
  <p:tag name="CORRECTPOINTVALUE" val="100"/>
  <p:tag name="INCORRECTPOINTVALUE" val="0"/>
  <p:tag name="ZEROBASED" val="False"/>
  <p:tag name="NUMRESPONSES" val="1"/>
  <p:tag name="AUTOADVANCE" val="False"/>
  <p:tag name="DELIMITERS" val="3.1"/>
  <p:tag name="VALUEFORMAT" val="0%"/>
  <p:tag name="TOTALRESPONSES" val="21"/>
  <p:tag name="RESPONSECOUNT" val="21"/>
  <p:tag name="SLICED" val="False"/>
  <p:tag name="RESPONSES" val="1;1;4;1;1;4;1;4;4;1;4;4;1;-;-;4;-;4;1;-;1;1;1;1;-;-;4;-;-;"/>
  <p:tag name="CHARTSTRINGSTD" val="12 0 0 9"/>
  <p:tag name="CHARTSTRINGREV" val="9 0 0 12"/>
  <p:tag name="CHARTSTRINGSTDPER" val="0.571428571428571 0 0 0.428571428571429"/>
  <p:tag name="CHARTSTRINGREVPER" val="0.428571428571429 0 0 0.571428571428571"/>
  <p:tag name="QUESTIONALIAS" val="What protective equipment must be worn when mixing Colorado Potato Beetle Beater? "/>
  <p:tag name="ANSWERSALIAS" val="goggles|smicln|gloves|smicln|long pants &amp; long sleeves|smicln|None of these"/>
  <p:tag name="VALUES" val="Incorrect|smicln|Incorrect|smicln|Incorrect|smicln|Correct"/>
  <p:tag name="RESPONSESGATHERED" val="False"/>
  <p:tag name="ANONYMOUSTEMP" val="False"/>
  <p:tag name="TYPE" val="MultiChoiceSlide"/>
  <p:tag name="HASRESULTS" val="False"/>
  <p:tag name="AUTOFORMATCHART" val="True"/>
  <p:tag name="AUTOOPENPOLL" val="True"/>
  <p:tag name="TPQUESTIONXML" val="﻿&lt;?xml version=&quot;1.0&quot; encoding=&quot;utf-8&quot;?&gt;&#10;&lt;questionlist&gt;&#10;    &lt;properties&gt;&#10;        &lt;guid&gt;69C61006B0274823B733E357AB7137DE&lt;/guid&gt;&#10;        &lt;description /&gt;&#10;        &lt;date&gt;5/12/2016 11:54:2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9DF89FD5DAEF405A983B79223F702223&lt;/guid&gt;&#10;            &lt;repollguid&gt;BEB2579884C24670B0E06DA0AFD98C99&lt;/repollguid&gt;&#10;            &lt;sourceid&gt;1B61A999257144E593E40F380B8E5955&lt;/sourceid&gt;&#10;            &lt;questiontext&gt;What protective equipment must be worn when mixing Colorado Potato Beetle Beater? &lt;/questiontext&gt;&#10;            &lt;showresults&gt;True&lt;/showresults&gt;&#10;            &lt;responsegrid&gt;0&lt;/responsegrid&gt;&#10;            &lt;countdowntimer&gt;False&lt;/countdowntimer&gt;&#10;            &lt;correctvalue&gt;100&lt;/correctvalue&gt;&#10;            &lt;incorrectvalue&gt;0&lt;/incorrectvalue&gt;&#10;            &lt;responselimit&gt;1&lt;/responselimit&gt;&#10;            &lt;bulletstyle&gt;0&lt;/bulletstyle&gt;&#10;            &lt;answers&gt;&#10;                &lt;answer&gt;&#10;                    &lt;guid&gt;E7350853BA1847D48A42F1DDF9E4EE82&lt;/guid&gt;&#10;                    &lt;answertext&gt;goggles &lt;/answertext&gt;&#10;                    &lt;valuetype&gt;-1&lt;/valuetype&gt;&#10;                &lt;/answer&gt;&#10;                &lt;answer&gt;&#10;                    &lt;guid&gt;49AEAB1ABC6C4199922A1B551809440D&lt;/guid&gt;&#10;                    &lt;answertext&gt;gloves &lt;/answertext&gt;&#10;                    &lt;valuetype&gt;-1&lt;/valuetype&gt;&#10;                &lt;/answer&gt;&#10;                &lt;answer&gt;&#10;                    &lt;guid&gt;289F5E65F11447BBA755CD8379EEA46B&lt;/guid&gt;&#10;                    &lt;answertext&gt;long pants &amp;amp; long sleeves &lt;/answertext&gt;&#10;                    &lt;valuetype&gt;-1&lt;/valuetype&gt;&#10;                &lt;/answer&gt;&#10;                &lt;answer&gt;&#10;                    &lt;guid&gt;5869D281E42C435E8C8328101D86CA2B&lt;/guid&gt;&#10;                    &lt;answertext&gt;None of these&lt;/answertext&gt;&#10;                    &lt;valuetype&gt;1&lt;/valuetype&gt;&#10;                &lt;/answer&gt;&#10;            &lt;/answers&gt;&#10;        &lt;/multichoice&gt;&#10;    &lt;/questions&gt;&#10;&lt;/questionlist&gt;"/>
  <p:tag name="LIVECHARTING" val="False"/>
</p:tagLst>
</file>

<file path=ppt/tags/tag14.xml><?xml version="1.0" encoding="utf-8"?>
<p:tagLst xmlns:a="http://schemas.openxmlformats.org/drawingml/2006/main" xmlns:r="http://schemas.openxmlformats.org/officeDocument/2006/relationships" xmlns:p="http://schemas.openxmlformats.org/presentationml/2006/main">
  <p:tag name="SLIDEGUID" val="DB8A6264E6574CD890183F0F1C09A8A1"/>
  <p:tag name="SLIDEID" val="DB8A6264E6574CD890183F0F1C09A8A1"/>
  <p:tag name="SLIDEORDER" val="1"/>
  <p:tag name="SLIDETYPE" val="Q"/>
  <p:tag name="DEMOGRAPHIC" val="False"/>
  <p:tag name="TEAMASSIGN" val="False"/>
  <p:tag name="SPEEDSCORING" val="False"/>
  <p:tag name="CORRECTPOINTVALUE" val="100"/>
  <p:tag name="ZEROBASED" val="False"/>
  <p:tag name="DELIMITERS" val="3.1"/>
  <p:tag name="VALUEFORMAT" val="0%"/>
  <p:tag name="NUMRESPONSES" val="4"/>
  <p:tag name="INCORRECTPOINTVALUE" val="-10"/>
  <p:tag name="ANSWERSALIAS" val="A.  |smicln|B.  |smicln|C.  |smicln|D."/>
  <p:tag name="QUESTIONALIAS" val="Which are pesticides?"/>
  <p:tag name="VALUES" val="Correct|smicln|Correct|smicln|Correct|smicln|Correct"/>
  <p:tag name="RESPONSESGATHERED" val="True"/>
  <p:tag name="TOTALRESPONSES" val="8"/>
  <p:tag name="RESPONSECOUNT" val="8"/>
  <p:tag name="SLICED" val="False"/>
  <p:tag name="RESPONSES" val="-;321;4321;3214;-;42;412;4123;4;4321;"/>
  <p:tag name="CHARTSTRINGSTD" val="6 7 5 7"/>
  <p:tag name="CHARTSTRINGREV" val="7 5 7 6"/>
  <p:tag name="CHARTSTRINGSTDPER" val="0.75 0.875 0.625 0.875"/>
  <p:tag name="CHARTSTRINGREVPER" val="0.875 0.625 0.875 0.75"/>
  <p:tag name="ANONYMOUSTEMP" val="False"/>
  <p:tag name="TYPE" val="MultiChoiceSlide"/>
  <p:tag name="HASRESULTS" val="False"/>
  <p:tag name="AUTOFORMATCHART" val="True"/>
  <p:tag name="AUTOOPENPOLL" val="True"/>
  <p:tag name="TPQUESTIONXML" val="﻿&lt;?xml version=&quot;1.0&quot; encoding=&quot;utf-8&quot;?&gt;&#10;&lt;questionlist&gt;&#10;    &lt;properties&gt;&#10;        &lt;guid&gt;19B94C2C77F64AFC8D42E74E8EE9E7A0&lt;/guid&gt;&#10;        &lt;description /&gt;&#10;        &lt;date&gt;5/12/2016 11:54:2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68F96E7C13D7488CB1669C2B62ADD5DD&lt;/guid&gt;&#10;            &lt;repollguid&gt;EB7F5C86D67140829BCEBBFCC8D0CF34&lt;/repollguid&gt;&#10;            &lt;sourceid&gt;D364ED11DF554142AB22D7233DF02639&lt;/sourceid&gt;&#10;            &lt;questiontext&gt;Which are pesticides?&lt;/questiontext&gt;&#10;            &lt;showresults&gt;True&lt;/showresults&gt;&#10;            &lt;responsegrid&gt;0&lt;/responsegrid&gt;&#10;            &lt;countdowntimer&gt;False&lt;/countdowntimer&gt;&#10;            &lt;correctvalue&gt;100&lt;/correctvalue&gt;&#10;            &lt;incorrectvalue&gt;-10&lt;/incorrectvalue&gt;&#10;            &lt;responselimit&gt;4&lt;/responselimit&gt;&#10;            &lt;bulletstyle&gt;0&lt;/bulletstyle&gt;&#10;            &lt;answers&gt;&#10;                &lt;answer&gt;&#10;                    &lt;guid&gt;2946B2EA73294617850DFE7E6259846F&lt;/guid&gt;&#10;                    &lt;answertext&gt;A.   &lt;/answertext&gt;&#10;                    &lt;valuetype&gt;1&lt;/valuetype&gt;&#10;                &lt;/answer&gt;&#10;                &lt;answer&gt;&#10;                    &lt;guid&gt;C845B97D8F37488C9A976CFE4BFE541B&lt;/guid&gt;&#10;                    &lt;answertext&gt;B.   &lt;/answertext&gt;&#10;                    &lt;valuetype&gt;1&lt;/valuetype&gt;&#10;                &lt;/answer&gt;&#10;                &lt;answer&gt;&#10;                    &lt;guid&gt;76E1E9C59DDB4998BBDB83B26F13A0D3&lt;/guid&gt;&#10;                    &lt;answertext&gt;C.   &lt;/answertext&gt;&#10;                    &lt;valuetype&gt;1&lt;/valuetype&gt;&#10;                &lt;/answer&gt;&#10;                &lt;answer&gt;&#10;                    &lt;guid&gt;A826CFEFD16A43D5ABD5E3EB646D942F&lt;/guid&gt;&#10;                    &lt;answertext&gt;D.&lt;/answertext&gt;&#10;                    &lt;valuetype&gt;1&lt;/valuetype&gt;&#10;                &lt;/answer&gt;&#10;            &lt;/answers&gt;&#10;        &lt;/multichoice&gt;&#10;    &lt;/questions&gt;&#10;&lt;/questionlist&gt;"/>
  <p:tag name="LIVECHARTING" val="False"/>
</p:tagLst>
</file>

<file path=ppt/tags/tag140.xml><?xml version="1.0" encoding="utf-8"?>
<p:tagLst xmlns:a="http://schemas.openxmlformats.org/drawingml/2006/main" xmlns:r="http://schemas.openxmlformats.org/officeDocument/2006/relationships" xmlns:p="http://schemas.openxmlformats.org/presentationml/2006/main">
  <p:tag name="CHARTTYPE" val="0"/>
  <p:tag name="TYPE" val="0"/>
  <p:tag name="NUMBERFORMAT" val="0"/>
  <p:tag name="LABELFORMAT" val="1"/>
  <p:tag name="COLORTYPE" val="SCHEME"/>
  <p:tag name="DEFINEDCOLORS" val="3,6,10,45,32,50,13,4,9,55,1"/>
</p:tagLst>
</file>

<file path=ppt/tags/tag141.xml><?xml version="1.0" encoding="utf-8"?>
<p:tagLst xmlns:a="http://schemas.openxmlformats.org/drawingml/2006/main" xmlns:r="http://schemas.openxmlformats.org/officeDocument/2006/relationships" xmlns:p="http://schemas.openxmlformats.org/presentationml/2006/main">
  <p:tag name="ANSWERBULLETS" val="3"/>
  <p:tag name="TEXTLENGTH" val="54"/>
  <p:tag name="FONTSIZE" val="32"/>
  <p:tag name="BULLETTYPE" val="ppBulletArabicPeriod"/>
  <p:tag name="ANSWERTEXT" val="goggles&#10;gloves&#10;long pants &amp; long sleeves&#10;None of these"/>
  <p:tag name="OLDNUMANSWERS" val="4"/>
</p:tagLst>
</file>

<file path=ppt/tags/tag142.xml><?xml version="1.0" encoding="utf-8"?>
<p:tagLst xmlns:a="http://schemas.openxmlformats.org/drawingml/2006/main" xmlns:r="http://schemas.openxmlformats.org/officeDocument/2006/relationships" xmlns:p="http://schemas.openxmlformats.org/presentationml/2006/main">
  <p:tag name="ISCAI" val="True"/>
  <p:tag name="TYPE" val="5"/>
</p:tagLst>
</file>

<file path=ppt/tags/tag143.xml><?xml version="1.0" encoding="utf-8"?>
<p:tagLst xmlns:a="http://schemas.openxmlformats.org/drawingml/2006/main" xmlns:r="http://schemas.openxmlformats.org/officeDocument/2006/relationships" xmlns:p="http://schemas.openxmlformats.org/presentationml/2006/main">
  <p:tag name="DELIMITERS" val="3.1"/>
</p:tagLst>
</file>

<file path=ppt/tags/tag14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CHARTTYPE" val="0"/>
  <p:tag name="TYPE" val="0"/>
  <p:tag name="NUMBERFORMAT" val="0"/>
  <p:tag name="LABELFORMAT" val="1"/>
  <p:tag name="COLORTYPE" val="SCHEME"/>
  <p:tag name="DEFINEDCOLORS" val="3,6,10,45,32,50,13,4,9,55,1"/>
</p:tagLst>
</file>

<file path=ppt/tags/tag15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3.xml><?xml version="1.0" encoding="utf-8"?>
<p:tagLst xmlns:a="http://schemas.openxmlformats.org/drawingml/2006/main" xmlns:r="http://schemas.openxmlformats.org/officeDocument/2006/relationships" xmlns:p="http://schemas.openxmlformats.org/presentationml/2006/main">
  <p:tag name="SLIDEGUID" val="479421A6B1584160A4A475EF59DF09B6"/>
  <p:tag name="SLIDEID" val="479421A6B1584160A4A475EF59DF09B6"/>
  <p:tag name="SLIDEORDER" val="1"/>
  <p:tag name="SLIDETYPE" val="Q"/>
  <p:tag name="DEMOGRAPHIC" val="False"/>
  <p:tag name="TEAMASSIGN" val="False"/>
  <p:tag name="SPEEDSCORING" val="False"/>
  <p:tag name="CORRECTPOINTVALUE" val="100"/>
  <p:tag name="INCORRECTPOINTVALUE" val="0"/>
  <p:tag name="ZEROBASED" val="False"/>
  <p:tag name="NUMRESPONSES" val="1"/>
  <p:tag name="AUTOADVANCE" val="False"/>
  <p:tag name="ANSWERSALIAS" val="True|smicln|False"/>
  <p:tag name="DELIMITERS" val="3.1"/>
  <p:tag name="VALUEFORMAT" val="0%"/>
  <p:tag name="TOTALRESPONSES" val="20"/>
  <p:tag name="RESPONSECOUNT" val="20"/>
  <p:tag name="SLICED" val="False"/>
  <p:tag name="RESPONSES" val="2;2;2;-;2;2;2;2;2;2;-;2;2;2;-;2;-;2;2;-;2;2;-;1;-;2;-;-;2;"/>
  <p:tag name="CHARTSTRINGSTD" val="1 19"/>
  <p:tag name="CHARTSTRINGREV" val="19 1"/>
  <p:tag name="CHARTSTRINGSTDPER" val="0.05 0.95"/>
  <p:tag name="CHARTSTRINGREVPER" val="0.95 0.05"/>
  <p:tag name="VALUES" val="Correct|smicln|Incorrect"/>
  <p:tag name="RESPONSESGATHERED" val="False"/>
  <p:tag name="ANONYMOUSTEMP" val="False"/>
  <p:tag name="TYPE" val="MultiChoiceSlide"/>
  <p:tag name="HASRESULTS" val="False"/>
  <p:tag name="AUTOFORMATCHART" val="True"/>
  <p:tag name="AUTOOPENPOLL" val="True"/>
  <p:tag name="TPQUESTIONXML" val="﻿&lt;?xml version=&quot;1.0&quot; encoding=&quot;utf-8&quot;?&gt;&#10;&lt;questionlist&gt;&#10;    &lt;properties&gt;&#10;        &lt;guid&gt;EBB11BEFA7324BDCA9FCAC615A79ECAA&lt;/guid&gt;&#10;        &lt;description /&gt;&#10;        &lt;date&gt;5/12/2016 11:54:2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F23BF17DE3884DAE80FAA7C714E1F7BD&lt;/guid&gt;&#10;            &lt;repollguid&gt;60A69B97B15A43548F85A1DCF9934F1D&lt;/repollguid&gt;&#10;            &lt;sourceid&gt;0AE44B4DA40B46DC8696E5EEC852C598&lt;/sourceid&gt;&#10;            &lt;questiontext&gt;You must wait 10 days before re-applying Colorado Potato Beetle Beater to apples. &lt;/questiontext&gt;&#10;            &lt;showresults&gt;True&lt;/showresults&gt;&#10;            &lt;responsegrid&gt;0&lt;/responsegrid&gt;&#10;            &lt;countdowntimer&gt;False&lt;/countdowntimer&gt;&#10;            &lt;correctvalue&gt;100&lt;/correctvalue&gt;&#10;            &lt;incorrectvalue&gt;0&lt;/incorrectvalue&gt;&#10;            &lt;responselimit&gt;1&lt;/responselimit&gt;&#10;            &lt;bulletstyle&gt;0&lt;/bulletstyle&gt;&#10;            &lt;answers&gt;&#10;                &lt;answer&gt;&#10;                    &lt;guid&gt;B9A930C2B7A44E548A8ED418953B49EE&lt;/guid&gt;&#10;                    &lt;answertext&gt;True &lt;/answertext&gt;&#10;                    &lt;valuetype&gt;1&lt;/valuetype&gt;&#10;                &lt;/answer&gt;&#10;                &lt;answer&gt;&#10;                    &lt;guid&gt;D90E1411556547AD95A2D63AF5E68A3D&lt;/guid&gt;&#10;                    &lt;answertext&gt;False&lt;/answertext&gt;&#10;                    &lt;valuetype&gt;-1&lt;/valuetype&gt;&#10;                &lt;/answer&gt;&#10;            &lt;/answers&gt;&#10;        &lt;/multichoice&gt;&#10;    &lt;/questions&gt;&#10;&lt;/questionlist&gt;"/>
  <p:tag name="LIVECHARTING" val="False"/>
</p:tagLst>
</file>

<file path=ppt/tags/tag154.xml><?xml version="1.0" encoding="utf-8"?>
<p:tagLst xmlns:a="http://schemas.openxmlformats.org/drawingml/2006/main" xmlns:r="http://schemas.openxmlformats.org/officeDocument/2006/relationships" xmlns:p="http://schemas.openxmlformats.org/presentationml/2006/main">
  <p:tag name="CHARTTYPE" val="0"/>
  <p:tag name="TYPE" val="0"/>
  <p:tag name="NUMBERFORMAT" val="0"/>
  <p:tag name="LABELFORMAT" val="1"/>
  <p:tag name="COLORTYPE" val="SCHEME"/>
  <p:tag name="DEFINEDCOLORS" val="3,6,10,45,32,50,13,4,9,55,1"/>
</p:tagLst>
</file>

<file path=ppt/tags/tag155.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2"/>
  <p:tag name="BULLETTYPE" val="ppBulletArabicPeriod"/>
  <p:tag name="ANSWERTEXT" val="True&#10;False"/>
  <p:tag name="OLDNUMANSWERS" val="2"/>
</p:tagLst>
</file>

<file path=ppt/tags/tag156.xml><?xml version="1.0" encoding="utf-8"?>
<p:tagLst xmlns:a="http://schemas.openxmlformats.org/drawingml/2006/main" xmlns:r="http://schemas.openxmlformats.org/officeDocument/2006/relationships" xmlns:p="http://schemas.openxmlformats.org/presentationml/2006/main">
  <p:tag name="ISCAI" val="True"/>
  <p:tag name="TYPE" val="5"/>
</p:tagLst>
</file>

<file path=ppt/tags/tag157.xml><?xml version="1.0" encoding="utf-8"?>
<p:tagLst xmlns:a="http://schemas.openxmlformats.org/drawingml/2006/main" xmlns:r="http://schemas.openxmlformats.org/officeDocument/2006/relationships" xmlns:p="http://schemas.openxmlformats.org/presentationml/2006/main">
  <p:tag name="DELIMITERS" val="3.1"/>
</p:tagLst>
</file>

<file path=ppt/tags/tag158.xml><?xml version="1.0" encoding="utf-8"?>
<p:tagLst xmlns:a="http://schemas.openxmlformats.org/drawingml/2006/main" xmlns:r="http://schemas.openxmlformats.org/officeDocument/2006/relationships" xmlns:p="http://schemas.openxmlformats.org/presentationml/2006/main">
  <p:tag name="SLIDEGUID" val="C582E0B80D894C21987EE2D9FAC1BDF8"/>
  <p:tag name="SLIDEID" val="C582E0B80D894C21987EE2D9FAC1BDF8"/>
  <p:tag name="SLIDEORDER" val="1"/>
  <p:tag name="SLIDETYPE" val="Q"/>
  <p:tag name="DEMOGRAPHIC" val="False"/>
  <p:tag name="TEAMASSIGN" val="False"/>
  <p:tag name="SPEEDSCORING" val="False"/>
  <p:tag name="CORRECTPOINTVALUE" val="100"/>
  <p:tag name="INCORRECTPOINTVALUE" val="0"/>
  <p:tag name="ZEROBASED" val="False"/>
  <p:tag name="NUMRESPONSES" val="1"/>
  <p:tag name="AUTOADVANCE" val="False"/>
  <p:tag name="ANSWERSALIAS" val="True|smicln|False"/>
  <p:tag name="DELIMITERS" val="3.1"/>
  <p:tag name="VALUEFORMAT" val="0%"/>
  <p:tag name="TOTALRESPONSES" val="20"/>
  <p:tag name="RESPONSECOUNT" val="20"/>
  <p:tag name="SLICED" val="False"/>
  <p:tag name="RESPONSES" val="1;-;1;1;1;1;1;1;-;1;1;1;-;1;-;1;-;1;1;-;1;1;2;1;-;-;1;-;1;"/>
  <p:tag name="CHARTSTRINGSTD" val="19 1"/>
  <p:tag name="CHARTSTRINGREV" val="1 19"/>
  <p:tag name="CHARTSTRINGSTDPER" val="0.95 0.05"/>
  <p:tag name="CHARTSTRINGREVPER" val="0.05 0.95"/>
  <p:tag name="VALUES" val="Incorrect|smicln|Correct"/>
  <p:tag name="RESPONSESGATHERED" val="False"/>
  <p:tag name="ANONYMOUSTEMP" val="False"/>
  <p:tag name="TYPE" val="MultiChoiceSlide"/>
  <p:tag name="HASRESULTS" val="False"/>
  <p:tag name="AUTOFORMATCHART" val="True"/>
  <p:tag name="AUTOOPENPOLL" val="True"/>
  <p:tag name="TPQUESTIONXML" val="﻿&lt;?xml version=&quot;1.0&quot; encoding=&quot;utf-8&quot;?&gt;&#10;&lt;questionlist&gt;&#10;    &lt;properties&gt;&#10;        &lt;guid&gt;5874E5DEEA734E92868DF321CA082CB0&lt;/guid&gt;&#10;        &lt;description /&gt;&#10;        &lt;date&gt;5/12/2016 11:54:2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6B6AF861CF5A499380218CC1630F2A88&lt;/guid&gt;&#10;            &lt;repollguid&gt;A2CE4DEC0EF74BF1A14E1F1BBD04E6AC&lt;/repollguid&gt;&#10;            &lt;sourceid&gt;86D7D494B23C491AA7E6DDBD8F3355AB&lt;/sourceid&gt;&#10;            &lt;questiontext&gt;It is appropriate to use Colorado Potato Beetle Beater if you will be selling your produce. &lt;/questiontext&gt;&#10;            &lt;showresults&gt;True&lt;/showresults&gt;&#10;            &lt;responsegrid&gt;0&lt;/responsegrid&gt;&#10;            &lt;countdowntimer&gt;False&lt;/countdowntimer&gt;&#10;            &lt;correctvalue&gt;100&lt;/correctvalue&gt;&#10;            &lt;incorrectvalue&gt;0&lt;/incorrectvalue&gt;&#10;            &lt;responselimit&gt;1&lt;/responselimit&gt;&#10;            &lt;bulletstyle&gt;0&lt;/bulletstyle&gt;&#10;            &lt;answers&gt;&#10;                &lt;answer&gt;&#10;                    &lt;guid&gt;18EACF043E9046CDB72D3B59BEB6FB96&lt;/guid&gt;&#10;                    &lt;answertext&gt;True &lt;/answertext&gt;&#10;                    &lt;valuetype&gt;-1&lt;/valuetype&gt;&#10;                &lt;/answer&gt;&#10;                &lt;answer&gt;&#10;                    &lt;guid&gt;25CA6C8ED7D245228A5767AB1B2858CC&lt;/guid&gt;&#10;                    &lt;answertext&gt;False&lt;/answertext&gt;&#10;                    &lt;valuetype&gt;1&lt;/valuetype&gt;&#10;                &lt;/answer&gt;&#10;            &lt;/answers&gt;&#10;        &lt;/multichoice&gt;&#10;    &lt;/questions&gt;&#10;&lt;/questionlist&gt;"/>
  <p:tag name="LIVECHARTING" val="False"/>
</p:tagLst>
</file>

<file path=ppt/tags/tag159.xml><?xml version="1.0" encoding="utf-8"?>
<p:tagLst xmlns:a="http://schemas.openxmlformats.org/drawingml/2006/main" xmlns:r="http://schemas.openxmlformats.org/officeDocument/2006/relationships" xmlns:p="http://schemas.openxmlformats.org/presentationml/2006/main">
  <p:tag name="CHARTTYPE" val="0"/>
  <p:tag name="TYPE" val="0"/>
  <p:tag name="NUMBERFORMAT" val="0"/>
  <p:tag name="LABELFORMAT" val="1"/>
  <p:tag name="COLORTYPE" val="SCHEME"/>
  <p:tag name="DEFINEDCOLORS" val="3,6,10,45,32,50,13,4,9,55,1"/>
</p:tagLst>
</file>

<file path=ppt/tags/tag16.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17"/>
  <p:tag name="FONTSIZE" val="32"/>
  <p:tag name="BULLETTYPE" val="ppBulletArabicPeriod"/>
  <p:tag name="ANSWERTEXT" val="A.&#10;B.&#10;C.&#10;D."/>
  <p:tag name="ZEROBASED" val="False"/>
</p:tagLst>
</file>

<file path=ppt/tags/tag160.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2"/>
  <p:tag name="BULLETTYPE" val="ppBulletArabicPeriod"/>
  <p:tag name="ANSWERTEXT" val="True&#10;False"/>
  <p:tag name="OLDNUMANSWERS" val="2"/>
</p:tagLst>
</file>

<file path=ppt/tags/tag161.xml><?xml version="1.0" encoding="utf-8"?>
<p:tagLst xmlns:a="http://schemas.openxmlformats.org/drawingml/2006/main" xmlns:r="http://schemas.openxmlformats.org/officeDocument/2006/relationships" xmlns:p="http://schemas.openxmlformats.org/presentationml/2006/main">
  <p:tag name="ISCAI" val="True"/>
  <p:tag name="TYPE" val="5"/>
</p:tagLst>
</file>

<file path=ppt/tags/tag162.xml><?xml version="1.0" encoding="utf-8"?>
<p:tagLst xmlns:a="http://schemas.openxmlformats.org/drawingml/2006/main" xmlns:r="http://schemas.openxmlformats.org/officeDocument/2006/relationships" xmlns:p="http://schemas.openxmlformats.org/presentationml/2006/main">
  <p:tag name="DELIMITERS" val="3.1"/>
</p:tagLst>
</file>

<file path=ppt/tags/tag163.xml><?xml version="1.0" encoding="utf-8"?>
<p:tagLst xmlns:a="http://schemas.openxmlformats.org/drawingml/2006/main" xmlns:r="http://schemas.openxmlformats.org/officeDocument/2006/relationships" xmlns:p="http://schemas.openxmlformats.org/presentationml/2006/main">
  <p:tag name="SLIDEGUID" val="1B096666138B45DF83A7F081E28339C3"/>
  <p:tag name="SLIDEID" val="1B096666138B45DF83A7F081E28339C3"/>
  <p:tag name="SLIDEORDER" val="1"/>
  <p:tag name="SLIDETYPE" val="Q"/>
  <p:tag name="DEMOGRAPHIC" val="False"/>
  <p:tag name="TEAMASSIGN" val="False"/>
  <p:tag name="SPEEDSCORING" val="False"/>
  <p:tag name="CORRECTPOINTVALUE" val="100"/>
  <p:tag name="INCORRECTPOINTVALUE" val="0"/>
  <p:tag name="ZEROBASED" val="False"/>
  <p:tag name="NUMRESPONSES" val="1"/>
  <p:tag name="AUTOADVANCE" val="False"/>
  <p:tag name="ANSWERSALIAS" val="True|smicln|False"/>
  <p:tag name="DELIMITERS" val="3.1"/>
  <p:tag name="VALUEFORMAT" val="0%"/>
  <p:tag name="TOTALRESPONSES" val="21"/>
  <p:tag name="RESPONSECOUNT" val="21"/>
  <p:tag name="SLICED" val="False"/>
  <p:tag name="RESPONSES" val="2;2;2;2;2;2;2;1;2;-;2;2;2;2;2;2;-;2;-;-;-;2;2;2;-;2;-;2;-;"/>
  <p:tag name="CHARTSTRINGSTD" val="1 20"/>
  <p:tag name="CHARTSTRINGREV" val="20 1"/>
  <p:tag name="CHARTSTRINGSTDPER" val="0.0476190476190476 0.952380952380952"/>
  <p:tag name="CHARTSTRINGREVPER" val="0.952380952380952 0.0476190476190476"/>
  <p:tag name="QUESTIONALIAS" val="Weed-B-Gon Max works best on hot summer days when the weeds are dry and dying. "/>
  <p:tag name="VALUES" val="Incorrect|smicln|Correct"/>
  <p:tag name="RESPONSESGATHERED" val="False"/>
  <p:tag name="ANONYMOUSTEMP" val="False"/>
  <p:tag name="TYPE" val="MultiChoiceSlide"/>
  <p:tag name="HASRESULTS" val="False"/>
  <p:tag name="AUTOFORMATCHART" val="True"/>
  <p:tag name="AUTOOPENPOLL" val="True"/>
  <p:tag name="TPQUESTIONXML" val="﻿&lt;?xml version=&quot;1.0&quot; encoding=&quot;utf-8&quot;?&gt;&#10;&lt;questionlist&gt;&#10;    &lt;properties&gt;&#10;        &lt;guid&gt;24ED9509BA744F35AC7755CAFACD227E&lt;/guid&gt;&#10;        &lt;description /&gt;&#10;        &lt;date&gt;5/12/2016 11:54:2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BA9643DE782E46D3BD293EC669B95781&lt;/guid&gt;&#10;            &lt;repollguid&gt;B517A8959A614E52B1D88EA2F244A238&lt;/repollguid&gt;&#10;            &lt;sourceid&gt;B0FC481CBD9248B9B896F13B83A578B0&lt;/sourceid&gt;&#10;            &lt;questiontext&gt;Colorado Potato Beetle Beater is best applied to apple trees just as they reach full bloom.&lt;/questiontext&gt;&#10;            &lt;showresults&gt;True&lt;/showresults&gt;&#10;            &lt;responsegrid&gt;0&lt;/responsegrid&gt;&#10;            &lt;countdowntimer&gt;False&lt;/countdowntimer&gt;&#10;            &lt;correctvalue&gt;100&lt;/correctvalue&gt;&#10;            &lt;incorrectvalue&gt;0&lt;/incorrectvalue&gt;&#10;            &lt;responselimit&gt;1&lt;/responselimit&gt;&#10;            &lt;bulletstyle&gt;0&lt;/bulletstyle&gt;&#10;            &lt;answers&gt;&#10;                &lt;answer&gt;&#10;                    &lt;guid&gt;943AD40EA58F4883A965C66BB49AC90B&lt;/guid&gt;&#10;                    &lt;answertext&gt;True &lt;/answertext&gt;&#10;                    &lt;valuetype&gt;-1&lt;/valuetype&gt;&#10;                &lt;/answer&gt;&#10;                &lt;answer&gt;&#10;                    &lt;guid&gt;6C58A2A3809B48AE9790623FD44F8F71&lt;/guid&gt;&#10;                    &lt;answertext&gt;False&lt;/answertext&gt;&#10;                    &lt;valuetype&gt;1&lt;/valuetype&gt;&#10;                &lt;/answer&gt;&#10;            &lt;/answers&gt;&#10;        &lt;/multichoice&gt;&#10;    &lt;/questions&gt;&#10;&lt;/questionlist&gt;"/>
  <p:tag name="LIVECHARTING" val="False"/>
</p:tagLst>
</file>

<file path=ppt/tags/tag164.xml><?xml version="1.0" encoding="utf-8"?>
<p:tagLst xmlns:a="http://schemas.openxmlformats.org/drawingml/2006/main" xmlns:r="http://schemas.openxmlformats.org/officeDocument/2006/relationships" xmlns:p="http://schemas.openxmlformats.org/presentationml/2006/main">
  <p:tag name="CHARTTYPE" val="0"/>
  <p:tag name="TYPE" val="0"/>
  <p:tag name="NUMBERFORMAT" val="0"/>
  <p:tag name="LABELFORMAT" val="1"/>
  <p:tag name="COLORTYPE" val="SCHEME"/>
  <p:tag name="DEFINEDCOLORS" val="3,6,10,45,32,50,13,4,9,55,1"/>
</p:tagLst>
</file>

<file path=ppt/tags/tag165.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2"/>
  <p:tag name="BULLETTYPE" val="ppBulletArabicPeriod"/>
  <p:tag name="ANSWERTEXT" val="True&#10;False"/>
  <p:tag name="OLDNUMANSWERS" val="2"/>
</p:tagLst>
</file>

<file path=ppt/tags/tag166.xml><?xml version="1.0" encoding="utf-8"?>
<p:tagLst xmlns:a="http://schemas.openxmlformats.org/drawingml/2006/main" xmlns:r="http://schemas.openxmlformats.org/officeDocument/2006/relationships" xmlns:p="http://schemas.openxmlformats.org/presentationml/2006/main">
  <p:tag name="ISCAI" val="True"/>
  <p:tag name="TYPE" val="5"/>
</p:tagLst>
</file>

<file path=ppt/tags/tag167.xml><?xml version="1.0" encoding="utf-8"?>
<p:tagLst xmlns:a="http://schemas.openxmlformats.org/drawingml/2006/main" xmlns:r="http://schemas.openxmlformats.org/officeDocument/2006/relationships" xmlns:p="http://schemas.openxmlformats.org/presentationml/2006/main">
  <p:tag name="DELIMITERS" val="3.1"/>
</p:tagLst>
</file>

<file path=ppt/tags/tag16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ISCAI" val="True"/>
  <p:tag name="TYPE" val="5"/>
</p:tagLst>
</file>

<file path=ppt/tags/tag170.xml><?xml version="1.0" encoding="utf-8"?>
<p:tagLst xmlns:a="http://schemas.openxmlformats.org/drawingml/2006/main" xmlns:r="http://schemas.openxmlformats.org/officeDocument/2006/relationships" xmlns:p="http://schemas.openxmlformats.org/presentationml/2006/main">
  <p:tag name="DELIMITERS" val="3.1"/>
</p:tagLst>
</file>

<file path=ppt/tags/tag17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2.xml><?xml version="1.0" encoding="utf-8"?>
<p:tagLst xmlns:a="http://schemas.openxmlformats.org/drawingml/2006/main" xmlns:r="http://schemas.openxmlformats.org/officeDocument/2006/relationships" xmlns:p="http://schemas.openxmlformats.org/presentationml/2006/main">
  <p:tag name="SLIDEID" val="1112BF82B86243028833DC40D9ED31D4"/>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Please rate this presentation"/>
  <p:tag name="ANSWERSALIAS" val="Wow|smicln|Helpful|smicln|Ho Hum|smicln|Crap|smicln|Bull Crap"/>
  <p:tag name="SLIDEORDER" val="2"/>
  <p:tag name="SLIDEGUID" val="DE76D773DDB54D4B833290932FE02D84"/>
  <p:tag name="TOTALRESPONSES" val="24"/>
  <p:tag name="RESPONSECOUNT" val="24"/>
  <p:tag name="SLICED" val="False"/>
  <p:tag name="RESPONSES" val="1;1;1;2;2;5;1;2;2;1;1;-;1;1;1;1;-;2;1;-;1;1;1;1;-;1;1;1;-;"/>
  <p:tag name="CHARTSTRINGSTD" val="18 5 0 0 1"/>
  <p:tag name="CHARTSTRINGREV" val="1 0 0 5 18"/>
  <p:tag name="CHARTSTRINGSTDPER" val="0.75 0.208333333333333 0 0 0.0416666666666667"/>
  <p:tag name="CHARTSTRINGREVPER" val="0.0416666666666667 0 0 0.208333333333333 0.75"/>
  <p:tag name="VALUES" val="No Value|smicln|No Value|smicln|No Value|smicln|No Value|smicln|No Value"/>
  <p:tag name="RESPONSESGATHERED" val="False"/>
  <p:tag name="ANONYMOUSTEMP" val="False"/>
  <p:tag name="TYPE" val="MultiChoiceSlide"/>
  <p:tag name="HASRESULTS" val="False"/>
  <p:tag name="AUTOFORMATCHART" val="True"/>
  <p:tag name="AUTOOPENPOLL" val="True"/>
  <p:tag name="TPQUESTIONXML" val="﻿&lt;?xml version=&quot;1.0&quot; encoding=&quot;utf-8&quot;?&gt;&#10;&lt;questionlist&gt;&#10;    &lt;properties&gt;&#10;        &lt;guid&gt;CDAB5E455C484BCBAAF183783260C62C&lt;/guid&gt;&#10;        &lt;description /&gt;&#10;        &lt;date&gt;5/12/2016 11:54:2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F85EF81A706349BBA9AC2C0395CF9329&lt;/guid&gt;&#10;            &lt;repollguid&gt;CADAFF547FB347A8896C56E43F61FEE9&lt;/repollguid&gt;&#10;            &lt;sourceid&gt;CC9A9472D3B74427A6987FF0AAF8A578&lt;/sourceid&gt;&#10;            &lt;questiontext&gt;Please rate this presentation&lt;/questiontext&gt;&#10;            &lt;showresults&gt;True&lt;/showresults&gt;&#10;            &lt;responsegrid&gt;0&lt;/responsegrid&gt;&#10;            &lt;countdowntimer&gt;False&lt;/countdowntimer&gt;&#10;            &lt;correctvalue&gt;100&lt;/correctvalue&gt;&#10;            &lt;incorrectvalue&gt;0&lt;/incorrectvalue&gt;&#10;            &lt;responselimit&gt;1&lt;/responselimit&gt;&#10;            &lt;bulletstyle&gt;0&lt;/bulletstyle&gt;&#10;            &lt;answers&gt;&#10;                &lt;answer&gt;&#10;                    &lt;guid&gt;A80C91A5A2CF410598FA9BC2E216B822&lt;/guid&gt;&#10;                    &lt;answertext&gt;Wow &lt;/answertext&gt;&#10;                    &lt;valuetype&gt;0&lt;/valuetype&gt;&#10;                &lt;/answer&gt;&#10;                &lt;answer&gt;&#10;                    &lt;guid&gt;821E3B72C6C74A91A121B566139F0809&lt;/guid&gt;&#10;                    &lt;answertext&gt;Helpful &lt;/answertext&gt;&#10;                    &lt;valuetype&gt;0&lt;/valuetype&gt;&#10;                &lt;/answer&gt;&#10;                &lt;answer&gt;&#10;                    &lt;guid&gt;2F627CD8C1DF4ADDBEF7A85296DC94A4&lt;/guid&gt;&#10;                    &lt;answertext&gt;Ho Hum &lt;/answertext&gt;&#10;                    &lt;valuetype&gt;0&lt;/valuetype&gt;&#10;                &lt;/answer&gt;&#10;                &lt;answer&gt;&#10;                    &lt;guid&gt;C2A5AF7FD99B495FBFBD79FEA33192DC&lt;/guid&gt;&#10;                    &lt;answertext&gt;Crap &lt;/answertext&gt;&#10;                    &lt;valuetype&gt;0&lt;/valuetype&gt;&#10;                &lt;/answer&gt;&#10;                &lt;answer&gt;&#10;                    &lt;guid&gt;E0F21A7448AB44E8809E47C867010B84&lt;/guid&gt;&#10;                    &lt;answertext&gt;Bull Crap&lt;/answertext&gt;&#10;                    &lt;valuetype&gt;0&lt;/valuetype&gt;&#10;                &lt;/answer&gt;&#10;            &lt;/answers&gt;&#10;        &lt;/multichoice&gt;&#10;    &lt;/questions&gt;&#10;&lt;/questionlist&gt;"/>
  <p:tag name="LIVECHARTING" val="False"/>
</p:tagLst>
</file>

<file path=ppt/tags/tag173.xml><?xml version="1.0" encoding="utf-8"?>
<p:tagLst xmlns:a="http://schemas.openxmlformats.org/drawingml/2006/main" xmlns:r="http://schemas.openxmlformats.org/officeDocument/2006/relationships" xmlns:p="http://schemas.openxmlformats.org/presentationml/2006/main">
  <p:tag name="CHARTTYPE" val="0"/>
  <p:tag name="TYPE" val="0"/>
  <p:tag name="NUMBERFORMAT" val="0"/>
  <p:tag name="LABELFORMAT" val="1"/>
  <p:tag name="COLORTYPE" val="SCHEME"/>
  <p:tag name="DEFINEDCOLORS" val="3,6,10,45,32,50,13,4,9,55,1"/>
</p:tagLst>
</file>

<file path=ppt/tags/tag174.xml><?xml version="1.0" encoding="utf-8"?>
<p:tagLst xmlns:a="http://schemas.openxmlformats.org/drawingml/2006/main" xmlns:r="http://schemas.openxmlformats.org/officeDocument/2006/relationships" xmlns:p="http://schemas.openxmlformats.org/presentationml/2006/main">
  <p:tag name="ANSWERBULLETS" val="3"/>
  <p:tag name="TEXTLENGTH" val="33"/>
  <p:tag name="FONTSIZE" val="32"/>
  <p:tag name="BULLETTYPE" val="ppBulletArabicPeriod"/>
  <p:tag name="ANSWERTEXT" val="Wow&#10;Helpful&#10;Ho Hum&#10;Crap&#10;Bull Crap"/>
  <p:tag name="OLDNUMANSWERS" val="5"/>
</p:tagLst>
</file>

<file path=ppt/tags/tag18.xml><?xml version="1.0" encoding="utf-8"?>
<p:tagLst xmlns:a="http://schemas.openxmlformats.org/drawingml/2006/main" xmlns:r="http://schemas.openxmlformats.org/officeDocument/2006/relationships" xmlns:p="http://schemas.openxmlformats.org/presentationml/2006/main">
  <p:tag name="ISCAI" val="True"/>
  <p:tag name="TYPE" val="5"/>
</p:tagLst>
</file>

<file path=ppt/tags/tag19.xml><?xml version="1.0" encoding="utf-8"?>
<p:tagLst xmlns:a="http://schemas.openxmlformats.org/drawingml/2006/main" xmlns:r="http://schemas.openxmlformats.org/officeDocument/2006/relationships" xmlns:p="http://schemas.openxmlformats.org/presentationml/2006/main">
  <p:tag name="ISCAI" val="True"/>
  <p:tag name="TYPE" val="5"/>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ISCAI" val="True"/>
  <p:tag name="TYPE" val="5"/>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7.xml><?xml version="1.0" encoding="utf-8"?>
<p:tagLst xmlns:a="http://schemas.openxmlformats.org/drawingml/2006/main" xmlns:r="http://schemas.openxmlformats.org/officeDocument/2006/relationships" xmlns:p="http://schemas.openxmlformats.org/presentationml/2006/main">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DELIMITERS" val="3.1"/>
</p:tagLst>
</file>

<file path=ppt/tags/tag29.xml><?xml version="1.0" encoding="utf-8"?>
<p:tagLst xmlns:a="http://schemas.openxmlformats.org/drawingml/2006/main" xmlns:r="http://schemas.openxmlformats.org/officeDocument/2006/relationships" xmlns:p="http://schemas.openxmlformats.org/presentationml/2006/main">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SLIDEGUID" val="1D6AA18612214846AA13731F5428931F"/>
  <p:tag name="SLIDEID" val="1D6AA18612214846AA13731F5428931F"/>
  <p:tag name="SLIDEORDER" val="1"/>
  <p:tag name="SLIDETYPE" val="Q"/>
  <p:tag name="SPEEDSCORING" val="False"/>
  <p:tag name="CORRECTPOINTVALUE" val="100"/>
  <p:tag name="INCORRECTPOINTVALUE" val="0"/>
  <p:tag name="ZEROBASED" val="False"/>
  <p:tag name="NUMRESPONSES" val="1"/>
  <p:tag name="AUTOADVANCE" val="False"/>
  <p:tag name="TEAMASSIGN" val="True"/>
  <p:tag name="DEMOGRAPHIC" val="True"/>
  <p:tag name="DELIMITERS" val="3.1"/>
  <p:tag name="VALUEFORMAT" val="0%"/>
  <p:tag name="QUESTIONALIAS" val="Which type of gardener are you?"/>
  <p:tag name="ANSWERSALIAS" val="Black thumb|smicln|Novice|smicln|Intermediate|smicln|Experienced|smicln|Greenest thumb"/>
  <p:tag name="VALUES" val="No Value|smicln|No Value|smicln|No Value|smicln|No Value|smicln|No Value"/>
  <p:tag name="RESPONSESGATHERED" val="True"/>
  <p:tag name="TOTALRESPONSES" val="9"/>
  <p:tag name="RESPONSECOUNT" val="9"/>
  <p:tag name="SLICED" val="False"/>
  <p:tag name="RESPONSES" val="1;5;1;2;2;2;2;2;5;"/>
  <p:tag name="CHARTSTRINGSTD" val="2 5 0 0 2"/>
  <p:tag name="CHARTSTRINGREV" val="2 0 0 5 2"/>
  <p:tag name="CHARTSTRINGSTDPER" val="0.222222222222222 0.555555555555556 0 0 0.222222222222222"/>
  <p:tag name="CHARTSTRINGREVPER" val="0.222222222222222 0 0 0.555555555555556 0.222222222222222"/>
  <p:tag name="ANONYMOUSTEMP" val="False"/>
  <p:tag name="TYPE" val="MultiChoiceSlide"/>
  <p:tag name="RESULTS" val="Which type of gardener are you?[;crlf;]1[;]1[;]1[;]False[;]0[;][;crlf;]2[;]2[;]0[;]0[;crlf;]0[;]0[;]Black thumb1[;]Black thumb[;][;crlf;]1[;]0[;]Novice2[;]Novice[;][;crlf;]0[;]0[;]Intermediate3[;]Intermediate[;][;crlf;]0[;]0[;]Experienced4[;]Experienced[;][;crlf;]0[;]0[;]Greenest thumb5[;]Greenest thumb[;]"/>
  <p:tag name="HASRESULTS" val="False"/>
  <p:tag name="TPQUESTIONXML" val="﻿&lt;?xml version=&quot;1.0&quot; encoding=&quot;utf-8&quot;?&gt;&#10;&lt;questionlist&gt;&#10;    &lt;properties&gt;&#10;        &lt;guid&gt;76E3FF956D2246D5B013D5C009960387&lt;/guid&gt;&#10;        &lt;description /&gt;&#10;        &lt;date&gt;5/12/2016 11:54:2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E00E558866964A758403237E34D89DAB&lt;/guid&gt;&#10;            &lt;repollguid&gt;AAAA22CC5258413DB773277238BD7E87&lt;/repollguid&gt;&#10;            &lt;sourceid&gt;2001840269B5454D85D9DBE3CF0E1EDF&lt;/sourceid&gt;&#10;            &lt;questiontext&gt;Which type of gardener are you?&lt;/questiontext&gt;&#10;            &lt;showresults&gt;True&lt;/showresults&gt;&#10;            &lt;responsegrid&gt;0&lt;/responsegrid&gt;&#10;            &lt;countdowntimer&gt;False&lt;/countdowntimer&gt;&#10;            &lt;correctvalue&gt;100&lt;/correctvalue&gt;&#10;            &lt;incorrectvalue&gt;0&lt;/incorrectvalue&gt;&#10;            &lt;responselimit&gt;1&lt;/responselimit&gt;&#10;            &lt;bulletstyle&gt;0&lt;/bulletstyle&gt;&#10;            &lt;demographic&gt;True&lt;/demographic&gt;&#10;            &lt;team&gt;True&lt;/team&gt;&#10;            &lt;groupname /&gt;&#10;            &lt;answers&gt;&#10;                &lt;answer&gt;&#10;                    &lt;guid&gt;C95C7C80DDB040ED8F115F6230A1EDE3&lt;/guid&gt;&#10;                    &lt;answertext&gt;Black thumb &lt;/answertext&gt;&#10;                    &lt;valuetype&gt;0&lt;/valuetype&gt;&#10;                &lt;/answer&gt;&#10;                &lt;answer&gt;&#10;                    &lt;guid&gt;8FF0997FE1934909A77579BA175137AD&lt;/guid&gt;&#10;                    &lt;answertext&gt;Novice &lt;/answertext&gt;&#10;                    &lt;valuetype&gt;0&lt;/valuetype&gt;&#10;                &lt;/answer&gt;&#10;                &lt;answer&gt;&#10;                    &lt;guid&gt;F0A3F2C19B9E41829AC6CE8D6761183F&lt;/guid&gt;&#10;                    &lt;answertext&gt;Intermediate &lt;/answertext&gt;&#10;                    &lt;valuetype&gt;0&lt;/valuetype&gt;&#10;                &lt;/answer&gt;&#10;                &lt;answer&gt;&#10;                    &lt;guid&gt;9B0ED2333C804F3FB3E248381F2E092B&lt;/guid&gt;&#10;                    &lt;answertext&gt;Experienced &lt;/answertext&gt;&#10;                    &lt;valuetype&gt;0&lt;/valuetype&gt;&#10;                &lt;/answer&gt;&#10;                &lt;answer&gt;&#10;                    &lt;guid&gt;05DE2F5217954C4D8BBA4FF7F6E134B6&lt;/guid&gt;&#10;                    &lt;answertext&gt;Greenest thumb&lt;/answertext&gt;&#10;                    &lt;valuetype&gt;0&lt;/valuetype&gt;&#10;                &lt;/answer&gt;&#10;            &lt;/answers&gt;&#10;        &lt;/multichoice&gt;&#10;    &lt;/questions&gt;&#10;&lt;/questionlist&gt;"/>
  <p:tag name="AUTOOPENPOLL" val="True"/>
  <p:tag name="AUTOFORMATCHART" val="True"/>
  <p:tag name="LIVECHARTING" val="False"/>
</p:tagLst>
</file>

<file path=ppt/tags/tag30.xml><?xml version="1.0" encoding="utf-8"?>
<p:tagLst xmlns:a="http://schemas.openxmlformats.org/drawingml/2006/main" xmlns:r="http://schemas.openxmlformats.org/officeDocument/2006/relationships" xmlns:p="http://schemas.openxmlformats.org/presentationml/2006/main">
  <p:tag name="DELIMITERS" val="3.1"/>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CHARTTYPE" val="0"/>
  <p:tag name="TYPE" val="0"/>
  <p:tag name="NUMBERFORMAT" val="0"/>
  <p:tag name="LABELFORMAT" val="1"/>
  <p:tag name="COLORTYPE" val="SCHEME"/>
  <p:tag name="DEFINEDCOLORS" val="3,6,10,45,32,50,13,4,9,55,1"/>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3.xml><?xml version="1.0" encoding="utf-8"?>
<p:tagLst xmlns:a="http://schemas.openxmlformats.org/drawingml/2006/main" xmlns:r="http://schemas.openxmlformats.org/officeDocument/2006/relationships" xmlns:p="http://schemas.openxmlformats.org/presentationml/2006/main">
  <p:tag name="SLIDEGUID" val="3FB9BEF263464DDDA0B404E57DB78857"/>
  <p:tag name="SLIDEID" val="3FB9BEF263464DDDA0B404E57DB78857"/>
  <p:tag name="SLIDEORDER" val="1"/>
  <p:tag name="SLIDETYPE" val="Q"/>
  <p:tag name="DEMOGRAPHIC" val="False"/>
  <p:tag name="TEAMASSIGN" val="False"/>
  <p:tag name="SPEEDSCORING" val="False"/>
  <p:tag name="CORRECTPOINTVALUE" val="100"/>
  <p:tag name="ZEROBASED" val="False"/>
  <p:tag name="AUTOADVANCE" val="False"/>
  <p:tag name="DELIMITERS" val="3.1"/>
  <p:tag name="VALUEFORMAT" val="0%"/>
  <p:tag name="QUESTIONALIAS" val="Please choose the two pesticide formulation types with the lowest exposure potential"/>
  <p:tag name="TOTALRESPONSES" val="24"/>
  <p:tag name="RESPONSECOUNT" val="24"/>
  <p:tag name="SLICED" val="False"/>
  <p:tag name="RESPONSES" val="1;6;1;6;2;-;6;6;2;6;-;2;5;3;-;6;2;6;2;6;3;3;6;1;-;2;-;2;1;"/>
  <p:tag name="CHARTSTRINGSTD" val="4 7 3 0 1 9"/>
  <p:tag name="CHARTSTRINGREV" val="9 1 0 3 7 4"/>
  <p:tag name="CHARTSTRINGSTDPER" val="0.166666666666667 0.291666666666667 0.125 0 0.0416666666666667 0.375"/>
  <p:tag name="CHARTSTRINGREVPER" val="0.375 0.0416666666666667 0 0.125 0.291666666666667 0.166666666666667"/>
  <p:tag name="INCORRECTPOINTVALUE" val="-10"/>
  <p:tag name="NUMRESPONSES" val="2"/>
  <p:tag name="ANSWERSALIAS" val="Granular     3 - 15%|smicln|Ready to Use Baits, Gels or Liquids 1 - 15%|smicln|Dust     5 - 10%|smicln|Aerosol     1 -   5%|smicln|Wettable Powder   50 - 85%|smicln|Liquid Concentrate   40 - 90%"/>
  <p:tag name="VALUES" val="Correct|smicln|Correct|smicln|Incorrect|smicln|Incorrect|smicln|Incorrect|smicln|Incorrect"/>
  <p:tag name="RESPONSESGATHERED" val="False"/>
  <p:tag name="ANONYMOUSTEMP" val="False"/>
  <p:tag name="TYPE" val="MultiChoiceSlide"/>
  <p:tag name="HASRESULTS" val="False"/>
  <p:tag name="LIVECHARTING" val="False"/>
  <p:tag name="TPQUESTIONXML" val="﻿&lt;?xml version=&quot;1.0&quot; encoding=&quot;utf-8&quot;?&gt;&#10;&lt;questionlist&gt;&#10;    &lt;properties&gt;&#10;        &lt;guid&gt;E6A350BAF1F64A0F9AE3FD0A8A775C75&lt;/guid&gt;&#10;        &lt;description /&gt;&#10;        &lt;date&gt;5/12/2016 11:54:2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F006CED1C5B84F579B2A47ABA892B919&lt;/guid&gt;&#10;            &lt;repollguid&gt;F12B01E1633E424CAB7E44511E138DE4&lt;/repollguid&gt;&#10;            &lt;sourceid&gt;2CD12A6F6F254549BF83624D24DDAC4F&lt;/sourceid&gt;&#10;            &lt;questiontext&gt;Please choose the two pesticide formulation types with the lowest exposure potential&lt;/questiontext&gt;&#10;            &lt;showresults&gt;True&lt;/showresults&gt;&#10;            &lt;responsegrid&gt;0&lt;/responsegrid&gt;&#10;            &lt;countdowntimer&gt;False&lt;/countdowntimer&gt;&#10;            &lt;correctvalue&gt;100&lt;/correctvalue&gt;&#10;            &lt;incorrectvalue&gt;-10&lt;/incorrectvalue&gt;&#10;            &lt;responselimit&gt;2&lt;/responselimit&gt;&#10;            &lt;bulletstyle&gt;0&lt;/bulletstyle&gt;&#10;            &lt;answers&gt;&#10;                &lt;answer&gt;&#10;                    &lt;guid&gt;F2FCDD6793094BB5AE539A9DEC634741&lt;/guid&gt;&#10;                    &lt;answertext&gt;Granular     3 - 15% &lt;/answertext&gt;&#10;                    &lt;valuetype&gt;1&lt;/valuetype&gt;&#10;                &lt;/answer&gt;&#10;                &lt;answer&gt;&#10;                    &lt;guid&gt;D3B830AE2DD846FA8070DAC02BD5227C&lt;/guid&gt;&#10;                    &lt;answertext&gt;Ready to Use Baits, Gels or Liquids 1 - 15% &lt;/answertext&gt;&#10;                    &lt;valuetype&gt;1&lt;/valuetype&gt;&#10;                &lt;/answer&gt;&#10;                &lt;answer&gt;&#10;                    &lt;guid&gt;C232FCA6025248BD9A0C7A86B6B280FC&lt;/guid&gt;&#10;                    &lt;answertext&gt;Dust     5 - 10% &lt;/answertext&gt;&#10;                    &lt;valuetype&gt;-1&lt;/valuetype&gt;&#10;                &lt;/answer&gt;&#10;                &lt;answer&gt;&#10;                    &lt;guid&gt;21346F99262B4F5EA51131998E51A638&lt;/guid&gt;&#10;                    &lt;answertext&gt;Aerosol     1 -   5% &lt;/answertext&gt;&#10;                    &lt;valuetype&gt;-1&lt;/valuetype&gt;&#10;                &lt;/answer&gt;&#10;                &lt;answer&gt;&#10;                    &lt;guid&gt;AC2F25872FB5480FBD2DBA8BF0F665CC&lt;/guid&gt;&#10;                    &lt;answertext&gt;Wettable Powder   50 - 85% &lt;/answertext&gt;&#10;                    &lt;valuetype&gt;-1&lt;/valuetype&gt;&#10;                &lt;/answer&gt;&#10;                &lt;answer&gt;&#10;                    &lt;guid&gt;D4860CCF17D9487EBD4CB0502CA83EB9&lt;/guid&gt;&#10;                    &lt;answertext&gt;Liquid Concentrate   40 - 90%&lt;/answertext&gt;&#10;                    &lt;valuetype&gt;-1&lt;/valuetype&gt;&#10;                &lt;/answer&gt;&#10;            &lt;/answers&gt;&#10;        &lt;/multichoice&gt;&#10;    &lt;/questions&gt;&#10;&lt;/questionlist&gt;"/>
  <p:tag name="AUTOOPENPOLL" val="True"/>
  <p:tag name="AUTOFORMATCHART" val="True"/>
</p:tagLst>
</file>

<file path=ppt/tags/tag44.xml><?xml version="1.0" encoding="utf-8"?>
<p:tagLst xmlns:a="http://schemas.openxmlformats.org/drawingml/2006/main" xmlns:r="http://schemas.openxmlformats.org/officeDocument/2006/relationships" xmlns:p="http://schemas.openxmlformats.org/presentationml/2006/main">
  <p:tag name="CHARTTYPE" val="0"/>
  <p:tag name="TYPE" val="0"/>
  <p:tag name="NUMBERFORMAT" val="0"/>
  <p:tag name="LABELFORMAT" val="1"/>
  <p:tag name="COLORTYPE" val="SCHEME"/>
  <p:tag name="DEFINEDCOLORS" val="3,6,10,45,32,50,13,4,9,55,1"/>
</p:tagLst>
</file>

<file path=ppt/tags/tag45.xml><?xml version="1.0" encoding="utf-8"?>
<p:tagLst xmlns:a="http://schemas.openxmlformats.org/drawingml/2006/main" xmlns:r="http://schemas.openxmlformats.org/officeDocument/2006/relationships" xmlns:p="http://schemas.openxmlformats.org/presentationml/2006/main">
  <p:tag name="ANSWERBULLETS" val="3"/>
  <p:tag name="TEXTLENGTH" val="159"/>
  <p:tag name="FONTSIZE" val="24"/>
  <p:tag name="BULLETTYPE" val="ppBulletArabicPeriod"/>
  <p:tag name="ANSWERTEXT" val="Granular     3 - 15%&#10;Ready to Use Baits, Gels or Liquids 1 - 15%&#10;Dust     5 - 10%&#10;Aerosol     1 -   5%&#10;Wettable Powder   50 - 85%&#10;Liquid Concentrate   40 - 90%"/>
  <p:tag name="OLDNUMANSWERS" val="6"/>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7.xml><?xml version="1.0" encoding="utf-8"?>
<p:tagLst xmlns:a="http://schemas.openxmlformats.org/drawingml/2006/main" xmlns:r="http://schemas.openxmlformats.org/officeDocument/2006/relationships" xmlns:p="http://schemas.openxmlformats.org/presentationml/2006/main">
  <p:tag name="SLIDEGUID" val="14FDCBB132234F7287CCE38EC94E89B2"/>
  <p:tag name="SLIDEID" val="14FDCBB132234F7287CCE38EC94E89B2"/>
  <p:tag name="SLIDEORDER" val="1"/>
  <p:tag name="SLIDETYPE" val="Q"/>
  <p:tag name="DEMOGRAPHIC" val="False"/>
  <p:tag name="TEAMASSIGN" val="False"/>
  <p:tag name="SPEEDSCORING" val="False"/>
  <p:tag name="CORRECTPOINTVALUE" val="100"/>
  <p:tag name="ZEROBASED" val="False"/>
  <p:tag name="NUMRESPONSES" val="1"/>
  <p:tag name="AUTOADVANCE" val="False"/>
  <p:tag name="DELIMITERS" val="3.1"/>
  <p:tag name="VALUEFORMAT" val="0%"/>
  <p:tag name="ANSWERSALIAS" val="A  |smicln|B  |smicln|C  |smicln|D"/>
  <p:tag name="QUESTIONALIAS" val="Which product do you think is the better choice?"/>
  <p:tag name="TOTALRESPONSES" val="26"/>
  <p:tag name="RESPONSECOUNT" val="26"/>
  <p:tag name="SLICED" val="False"/>
  <p:tag name="RESPONSES" val="1;1;1;1;1;1;1;1;1;1;-;1;1;1;3;1;1;1;1;1;1;1;1;1;-;1;1;-;1;"/>
  <p:tag name="CHARTSTRINGSTD" val="25 0 1 0"/>
  <p:tag name="CHARTSTRINGREV" val="0 1 0 25"/>
  <p:tag name="CHARTSTRINGSTDPER" val="0.961538461538462 0 0.0384615384615385 0"/>
  <p:tag name="CHARTSTRINGREVPER" val="0 0.0384615384615385 0 0.961538461538462"/>
  <p:tag name="INCORRECTPOINTVALUE" val="-10"/>
  <p:tag name="RESPONSESGATHERED" val="False"/>
  <p:tag name="ANONYMOUSTEMP" val="False"/>
  <p:tag name="VALUES" val="Correct|smicln|Incorrect|smicln|Incorrect|smicln|Incorrect"/>
  <p:tag name="TYPE" val="MultiChoiceSlide"/>
  <p:tag name="HASRESULTS" val="False"/>
  <p:tag name="LIVECHARTING" val="False"/>
  <p:tag name="TPQUESTIONXML" val="﻿&lt;?xml version=&quot;1.0&quot; encoding=&quot;utf-8&quot;?&gt;&#10;&lt;questionlist&gt;&#10;    &lt;properties&gt;&#10;        &lt;guid&gt;9E1668FBE7D2415EB7584CD0379B9A86&lt;/guid&gt;&#10;        &lt;description /&gt;&#10;        &lt;date&gt;5/12/2016 11:54:2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71CD1D917F5E4C04AE0C78BF6D015E9E&lt;/guid&gt;&#10;            &lt;repollguid&gt;BB289A831D354D7DB0C6334424A31C12&lt;/repollguid&gt;&#10;            &lt;sourceid&gt;BF3DB5588D3F4745BC5107CF5C5B9390&lt;/sourceid&gt;&#10;            &lt;questiontext&gt;Which product do you think is the better choice?&lt;/questiontext&gt;&#10;            &lt;showresults&gt;True&lt;/showresults&gt;&#10;            &lt;responsegrid&gt;0&lt;/responsegrid&gt;&#10;            &lt;countdowntimer&gt;False&lt;/countdowntimer&gt;&#10;            &lt;correctvalue&gt;100&lt;/correctvalue&gt;&#10;            &lt;incorrectvalue&gt;-10&lt;/incorrectvalue&gt;&#10;            &lt;responselimit&gt;1&lt;/responselimit&gt;&#10;            &lt;bulletstyle&gt;0&lt;/bulletstyle&gt;&#10;            &lt;answers&gt;&#10;                &lt;answer&gt;&#10;                    &lt;guid&gt;BF794E87D44A45ED9D635EEEA9F3C389&lt;/guid&gt;&#10;                    &lt;answertext&gt;A   &lt;/answertext&gt;&#10;                    &lt;valuetype&gt;1&lt;/valuetype&gt;&#10;                &lt;/answer&gt;&#10;                &lt;answer&gt;&#10;                    &lt;guid&gt;943AFBB6920C411AACE317BD77ABEDCA&lt;/guid&gt;&#10;                    &lt;answertext&gt;B   &lt;/answertext&gt;&#10;                    &lt;valuetype&gt;-1&lt;/valuetype&gt;&#10;                &lt;/answer&gt;&#10;                &lt;answer&gt;&#10;                    &lt;guid&gt;CDA583FE295B44DA85BB5D44C6D58153&lt;/guid&gt;&#10;                    &lt;answertext&gt;C   &lt;/answertext&gt;&#10;                    &lt;valuetype&gt;-1&lt;/valuetype&gt;&#10;                &lt;/answer&gt;&#10;                &lt;answer&gt;&#10;                    &lt;guid&gt;4E20A6A1585040E6BE9D45F43587E91B&lt;/guid&gt;&#10;                    &lt;answertext&gt;D&lt;/answertext&gt;&#10;                    &lt;valuetype&gt;-1&lt;/valuetype&gt;&#10;                &lt;/answer&gt;&#10;            &lt;/answers&gt;&#10;        &lt;/multichoice&gt;&#10;    &lt;/questions&gt;&#10;&lt;/questionlist&gt;"/>
  <p:tag name="AUTOOPENPOLL" val="True"/>
  <p:tag name="AUTOFORMATCHART" val="True"/>
</p:tagLst>
</file>

<file path=ppt/tags/tag48.xml><?xml version="1.0" encoding="utf-8"?>
<p:tagLst xmlns:a="http://schemas.openxmlformats.org/drawingml/2006/main" xmlns:r="http://schemas.openxmlformats.org/officeDocument/2006/relationships" xmlns:p="http://schemas.openxmlformats.org/presentationml/2006/main">
  <p:tag name="CHARTTYPE" val="0"/>
  <p:tag name="TYPE" val="0"/>
  <p:tag name="NUMBERFORMAT" val="0"/>
  <p:tag name="LABELFORMAT" val="1"/>
  <p:tag name="COLORTYPE" val="SCHEME"/>
  <p:tag name="DEFINEDCOLORS" val="3,6,10,45,32,50,13,4,9,55,1"/>
</p:tagLst>
</file>

<file path=ppt/tags/tag49.xml><?xml version="1.0" encoding="utf-8"?>
<p:tagLst xmlns:a="http://schemas.openxmlformats.org/drawingml/2006/main" xmlns:r="http://schemas.openxmlformats.org/officeDocument/2006/relationships" xmlns:p="http://schemas.openxmlformats.org/presentationml/2006/main">
  <p:tag name="ANSWERBULLETS" val="3"/>
  <p:tag name="TEXTLENGTH" val="13"/>
  <p:tag name="FONTSIZE" val="32"/>
  <p:tag name="BULLETTYPE" val="ppBulletArabicPeriod"/>
  <p:tag name="ANSWERTEXT" val="A&#10;B&#10;C&#10;D"/>
  <p:tag name="OLDNUMANSWERS" val="4"/>
</p:tagLst>
</file>

<file path=ppt/tags/tag5.xml><?xml version="1.0" encoding="utf-8"?>
<p:tagLst xmlns:a="http://schemas.openxmlformats.org/drawingml/2006/main" xmlns:r="http://schemas.openxmlformats.org/officeDocument/2006/relationships" xmlns:p="http://schemas.openxmlformats.org/presentationml/2006/main">
  <p:tag name="ANSWERBULLETS" val="3"/>
  <p:tag name="OLDNUMANSWERS" val="5"/>
  <p:tag name="TEXTLENGTH" val="58"/>
  <p:tag name="FONTSIZE" val="32"/>
  <p:tag name="BULLETTYPE" val="ppBulletArabicPeriod"/>
  <p:tag name="ANSWERTEXT" val="Black thumb&#10;Novice&#10;Intermediate&#10;Experienced&#10;Greenest thumb"/>
  <p:tag name="ZEROBASED" val="False"/>
</p:tagLst>
</file>

<file path=ppt/tags/tag5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4.xml><?xml version="1.0" encoding="utf-8"?>
<p:tagLst xmlns:a="http://schemas.openxmlformats.org/drawingml/2006/main" xmlns:r="http://schemas.openxmlformats.org/officeDocument/2006/relationships" xmlns:p="http://schemas.openxmlformats.org/presentationml/2006/main">
  <p:tag name="DELIMITERS" val="3.1"/>
</p:tagLst>
</file>

<file path=ppt/tags/tag5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7.xml><?xml version="1.0" encoding="utf-8"?>
<p:tagLst xmlns:a="http://schemas.openxmlformats.org/drawingml/2006/main" xmlns:r="http://schemas.openxmlformats.org/officeDocument/2006/relationships" xmlns:p="http://schemas.openxmlformats.org/presentationml/2006/main">
  <p:tag name="DELIMITERS" val="3.1"/>
</p:tagLst>
</file>

<file path=ppt/tags/tag5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SLIDEID" val="95E2A39F5AC64C46ACB7F5E5B9886935"/>
  <p:tag name="SLIDETYPE" val="Q"/>
  <p:tag name="DEMOGRAPHIC" val="False"/>
  <p:tag name="TEAMASSIGN" val="False"/>
  <p:tag name="SPEEDSCORING" val="False"/>
  <p:tag name="CORRECTPOINTVALUE" val="100"/>
  <p:tag name="INCORRECTPOINTVALUE" val="0"/>
  <p:tag name="ZEROBASED" val="False"/>
  <p:tag name="QUESTIONALIAS" val="Do you agree?"/>
  <p:tag name="ANSWERSALIAS" val="Yes|smicln|No"/>
  <p:tag name="DELIMITERS" val="3.1"/>
  <p:tag name="VALUEFORMAT" val="0%"/>
  <p:tag name="SLIDEORDER" val="2"/>
  <p:tag name="SLIDEGUID" val="87D172F1FA4D49DC9A5A54D0F45D7B94"/>
  <p:tag name="VALUES" val="No Value|smicln|No Value"/>
  <p:tag name="RESPONSESGATHERED" val="True"/>
  <p:tag name="TOTALRESPONSES" val="9"/>
  <p:tag name="RESPONSECOUNT" val="9"/>
  <p:tag name="SLICED" val="False"/>
  <p:tag name="RESPONSES" val="-;2;2;1;1;1;1;1;1;2;"/>
  <p:tag name="CHARTSTRINGSTD" val="6 3"/>
  <p:tag name="CHARTSTRINGREV" val="3 6"/>
  <p:tag name="CHARTSTRINGSTDPER" val="0.666666666666667 0.333333333333333"/>
  <p:tag name="CHARTSTRINGREVPER" val="0.333333333333333 0.666666666666667"/>
  <p:tag name="ANONYMOUSTEMP" val="False"/>
  <p:tag name="TYPE" val="MultiChoiceSlide"/>
  <p:tag name="RESULTS" val="Have you ever heard of the Board of Pesticides Control (BPC)?[;crlf;]1[;]1[;]1[;]False[;]0[;][;crlf;]2[;]2[;]0[;]0[;crlf;]0[;]0[;]Yes1[;]Yes[;][;crlf;]1[;]0[;]No2[;]No[;]"/>
  <p:tag name="HASRESULTS" val="False"/>
  <p:tag name="AUTOFORMATCHART" val="True"/>
  <p:tag name="AUTOOPENPOLL" val="True"/>
  <p:tag name="TPQUESTIONXML" val="﻿&lt;?xml version=&quot;1.0&quot; encoding=&quot;utf-8&quot;?&gt;&#10;&lt;questionlist&gt;&#10;    &lt;properties&gt;&#10;        &lt;guid&gt;9753390829D34A9EB748414D8C6F4200&lt;/guid&gt;&#10;        &lt;description /&gt;&#10;        &lt;date&gt;5/12/2016 11:54:2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80F301BAB2174D27A2E80EA8B9D7AA44&lt;/guid&gt;&#10;            &lt;repollguid&gt;FB28B73990634BC5AFD424A3AE164EAE&lt;/repollguid&gt;&#10;            &lt;sourceid&gt;4243D12376A74B6AB178AC96AB60CB88&lt;/sourceid&gt;&#10;            &lt;questiontext&gt;Have you ever heard of the Board of Pesticides Control (BPC)?&lt;/questiontext&gt;&#10;            &lt;showresults&gt;True&lt;/showresults&gt;&#10;            &lt;responsegrid&gt;0&lt;/responsegrid&gt;&#10;            &lt;countdowntimer&gt;False&lt;/countdowntimer&gt;&#10;            &lt;correctvalue&gt;100&lt;/correctvalue&gt;&#10;            &lt;incorrectvalue&gt;0&lt;/incorrectvalue&gt;&#10;            &lt;responselimit&gt;1&lt;/responselimit&gt;&#10;            &lt;bulletstyle&gt;0&lt;/bulletstyle&gt;&#10;            &lt;answers&gt;&#10;                &lt;answer&gt;&#10;                    &lt;guid&gt;830A57E1A5084919B4E070EDD3F6D783&lt;/guid&gt;&#10;                    &lt;answertext&gt;Yes &lt;/answertext&gt;&#10;                    &lt;valuetype&gt;0&lt;/valuetype&gt;&#10;                &lt;/answer&gt;&#10;                &lt;answer&gt;&#10;                    &lt;guid&gt;9F20E9777BB34015927481EEBA58B0C8&lt;/guid&gt;&#10;                    &lt;answertext&gt;No&lt;/answertext&gt;&#10;                    &lt;valuetype&gt;0&lt;/valuetype&gt;&#10;                &lt;/answer&gt;&#10;            &lt;/answers&gt;&#10;        &lt;/multichoice&gt;&#10;    &lt;/questions&gt;&#10;&lt;/questionlist&gt;"/>
  <p:tag name="LIVECHARTING" val="False"/>
</p:tagLst>
</file>

<file path=ppt/tags/tag6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4.xml><?xml version="1.0" encoding="utf-8"?>
<p:tagLst xmlns:a="http://schemas.openxmlformats.org/drawingml/2006/main" xmlns:r="http://schemas.openxmlformats.org/officeDocument/2006/relationships" xmlns:p="http://schemas.openxmlformats.org/presentationml/2006/main">
  <p:tag name="SLIDEGUID" val="4096273F3D294104A2012ECA279F8CA6"/>
  <p:tag name="SLIDEID" val="4096273F3D294104A2012ECA279F8CA6"/>
  <p:tag name="SLIDEORDER" val="1"/>
  <p:tag name="SLIDETYPE" val="Q"/>
  <p:tag name="DEMOGRAPHIC" val="False"/>
  <p:tag name="TEAMASSIGN" val="False"/>
  <p:tag name="SPEEDSCORING" val="False"/>
  <p:tag name="CORRECTPOINTVALUE" val="100"/>
  <p:tag name="ZEROBASED" val="False"/>
  <p:tag name="NUMRESPONSES" val="1"/>
  <p:tag name="AUTOADVANCE" val="False"/>
  <p:tag name="DELIMITERS" val="3.1"/>
  <p:tag name="VALUEFORMAT" val="0%"/>
  <p:tag name="ANSWERSALIAS" val="A   |smicln|B   |smicln|C"/>
  <p:tag name="QUESTIONALIAS" val="Which product is most risky to handle?"/>
  <p:tag name="TOTALRESPONSES" val="22"/>
  <p:tag name="RESPONSECOUNT" val="22"/>
  <p:tag name="SLICED" val="False"/>
  <p:tag name="RESPONSES" val="3;3;3;3;3;3;-;3;2;3;-;2;3;3;-;3;3;3;3;-;2;2;3;3;-;3;-;3;-;"/>
  <p:tag name="CHARTSTRINGSTD" val="0 4 18"/>
  <p:tag name="CHARTSTRINGREV" val="18 4 0"/>
  <p:tag name="CHARTSTRINGSTDPER" val="0 0.181818181818182 0.818181818181818"/>
  <p:tag name="CHARTSTRINGREVPER" val="0.818181818181818 0.181818181818182 0"/>
  <p:tag name="INCORRECTPOINTVALUE" val="-10"/>
  <p:tag name="VALUES" val="Incorrect|smicln|Incorrect|smicln|Correct"/>
  <p:tag name="RESPONSESGATHERED" val="False"/>
  <p:tag name="ANONYMOUSTEMP" val="False"/>
  <p:tag name="TYPE" val="MultiChoiceSlide"/>
  <p:tag name="HASRESULTS" val="False"/>
  <p:tag name="TPQUESTIONXML" val="﻿&lt;?xml version=&quot;1.0&quot; encoding=&quot;utf-8&quot;?&gt;&#10;&lt;questionlist&gt;&#10;    &lt;properties&gt;&#10;        &lt;guid&gt;F8DE852B4805476EB03153C6C7B23669&lt;/guid&gt;&#10;        &lt;description /&gt;&#10;        &lt;date&gt;5/12/2016 11:54:2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4131855A54754E269B22E0A468511FE2&lt;/guid&gt;&#10;            &lt;repollguid&gt;35F7FEB0170A48DD8AEDB0A85405BBC2&lt;/repollguid&gt;&#10;            &lt;sourceid&gt;5DDB1CBE484148DF8A962899B62B7A25&lt;/sourceid&gt;&#10;            &lt;questiontext&gt;Which product is most risky to handle?&lt;/questiontext&gt;&#10;            &lt;showresults&gt;True&lt;/showresults&gt;&#10;            &lt;responsegrid&gt;0&lt;/responsegrid&gt;&#10;            &lt;countdowntimer&gt;False&lt;/countdowntimer&gt;&#10;            &lt;correctvalue&gt;100&lt;/correctvalue&gt;&#10;            &lt;incorrectvalue&gt;-10&lt;/incorrectvalue&gt;&#10;            &lt;responselimit&gt;1&lt;/responselimit&gt;&#10;            &lt;bulletstyle&gt;0&lt;/bulletstyle&gt;&#10;            &lt;answers&gt;&#10;                &lt;answer&gt;&#10;                    &lt;guid&gt;491FE38EB5BC45B2BC33CF5CA5EADCB0&lt;/guid&gt;&#10;                    &lt;answertext&gt;A    &lt;/answertext&gt;&#10;                    &lt;valuetype&gt;-1&lt;/valuetype&gt;&#10;                &lt;/answer&gt;&#10;                &lt;answer&gt;&#10;                    &lt;guid&gt;E3389CF581D04728BC64060A0FE51C72&lt;/guid&gt;&#10;                    &lt;answertext&gt;B    &lt;/answertext&gt;&#10;                    &lt;valuetype&gt;-1&lt;/valuetype&gt;&#10;                &lt;/answer&gt;&#10;                &lt;answer&gt;&#10;                    &lt;guid&gt;4D2A49687DEE4E9D9C338DD6CA624071&lt;/guid&gt;&#10;                    &lt;answertext&gt;C&lt;/answertext&gt;&#10;                    &lt;valuetype&gt;1&lt;/valuetype&gt;&#10;                &lt;/answer&gt;&#10;            &lt;/answers&gt;&#10;        &lt;/multichoice&gt;&#10;    &lt;/questions&gt;&#10;&lt;/questionlist&gt;"/>
  <p:tag name="AUTOOPENPOLL" val="True"/>
  <p:tag name="AUTOFORMATCHART" val="True"/>
  <p:tag name="LIVECHARTING" val="False"/>
</p:tagLst>
</file>

<file path=ppt/tags/tag65.xml><?xml version="1.0" encoding="utf-8"?>
<p:tagLst xmlns:a="http://schemas.openxmlformats.org/drawingml/2006/main" xmlns:r="http://schemas.openxmlformats.org/officeDocument/2006/relationships" xmlns:p="http://schemas.openxmlformats.org/presentationml/2006/main">
  <p:tag name="CHARTTYPE" val="0"/>
  <p:tag name="TYPE" val="0"/>
  <p:tag name="NUMBERFORMAT" val="0"/>
  <p:tag name="LABELFORMAT" val="1"/>
  <p:tag name="COLORTYPE" val="SCHEME"/>
  <p:tag name="DEFINEDCOLORS" val="3,6,10,45,32,50,13,4,9,55,1"/>
</p:tagLst>
</file>

<file path=ppt/tags/tag66.xml><?xml version="1.0" encoding="utf-8"?>
<p:tagLst xmlns:a="http://schemas.openxmlformats.org/drawingml/2006/main" xmlns:r="http://schemas.openxmlformats.org/officeDocument/2006/relationships" xmlns:p="http://schemas.openxmlformats.org/presentationml/2006/main">
  <p:tag name="ANSWERBULLETS" val="3"/>
  <p:tag name="TEXTLENGTH" val="11"/>
  <p:tag name="FONTSIZE" val="32"/>
  <p:tag name="BULLETTYPE" val="ppBulletArabicPeriod"/>
  <p:tag name="ANSWERTEXT" val="A&#10;B&#10;C"/>
  <p:tag name="OLDNUMANSWERS" val="3"/>
</p:tagLst>
</file>

<file path=ppt/tags/tag67.xml><?xml version="1.0" encoding="utf-8"?>
<p:tagLst xmlns:a="http://schemas.openxmlformats.org/drawingml/2006/main" xmlns:r="http://schemas.openxmlformats.org/officeDocument/2006/relationships" xmlns:p="http://schemas.openxmlformats.org/presentationml/2006/main">
  <p:tag name="ISCAI" val="True"/>
  <p:tag name="TYPE" val="5"/>
</p:tagLst>
</file>

<file path=ppt/tags/tag6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CHARTTYPE" val="0"/>
  <p:tag name="TYPE" val="0"/>
  <p:tag name="NUMBERFORMAT" val="0"/>
  <p:tag name="LABELFORMAT" val="1"/>
  <p:tag name="COLORTYPE" val="SCHEME"/>
  <p:tag name="DEFINEDCOLORS" val="3,6,10,45,32,50,13,4,9,55,1"/>
</p:tagLst>
</file>

<file path=ppt/tags/tag7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ANSWERBULLETS" val="3"/>
  <p:tag name="OLDNUMANSWERS" val="2"/>
  <p:tag name="TEXTLENGTH" val="6"/>
  <p:tag name="FONTSIZE" val="32"/>
  <p:tag name="BULLETTYPE" val="ppBulletArabicPeriod"/>
  <p:tag name="ANSWERTEXT" val="Yes&#10;No"/>
  <p:tag name="ZEROBASED" val="False"/>
</p:tagLst>
</file>

<file path=ppt/tags/tag8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8.xml><?xml version="1.0" encoding="utf-8"?>
<p:tagLst xmlns:a="http://schemas.openxmlformats.org/drawingml/2006/main" xmlns:r="http://schemas.openxmlformats.org/officeDocument/2006/relationships" xmlns:p="http://schemas.openxmlformats.org/presentationml/2006/main">
  <p:tag name="SLIDEGUID" val="0C7A8D0009264C46B7C455515D834FB0"/>
  <p:tag name="SLIDEID" val="0C7A8D0009264C46B7C455515D834FB0"/>
  <p:tag name="SLIDEORDER" val="1"/>
  <p:tag name="SLIDETYPE" val="Q"/>
  <p:tag name="DEMOGRAPHIC" val="False"/>
  <p:tag name="TEAMASSIGN" val="False"/>
  <p:tag name="SPEEDSCORING" val="False"/>
  <p:tag name="CORRECTPOINTVALUE" val="100"/>
  <p:tag name="INCORRECTPOINTVALUE" val="0"/>
  <p:tag name="ZEROBASED" val="False"/>
  <p:tag name="NUMRESPONSES" val="1"/>
  <p:tag name="AUTOADVANCE" val="False"/>
  <p:tag name="DELIMITERS" val="3.1"/>
  <p:tag name="VALUEFORMAT" val="0%"/>
  <p:tag name="QUESTIONALIAS" val="Welcome or Unwelcome? "/>
  <p:tag name="ANSWERSALIAS" val="Welcome|smicln|Unwelcome"/>
  <p:tag name="TOTALRESPONSES" val="20"/>
  <p:tag name="RESPONSECOUNT" val="20"/>
  <p:tag name="SLICED" val="False"/>
  <p:tag name="RESPONSES" val="1;1;1;-;1;1;1;2;-;2;-;1;1;2;-;1;-;1;1;-;-;1;1;1;-;1;1;1;-;"/>
  <p:tag name="CHARTSTRINGSTD" val="17 3"/>
  <p:tag name="CHARTSTRINGREV" val="3 17"/>
  <p:tag name="CHARTSTRINGSTDPER" val="0.85 0.15"/>
  <p:tag name="CHARTSTRINGREVPER" val="0.15 0.85"/>
  <p:tag name="RESPONSESGATHERED" val="False"/>
  <p:tag name="ANONYMOUSTEMP" val="False"/>
  <p:tag name="VALUES" val="Correct|smicln|Incorrect"/>
  <p:tag name="TYPE" val="MultiChoiceSlide"/>
  <p:tag name="HASRESULTS" val="False"/>
  <p:tag name="AUTOFORMATCHART" val="True"/>
  <p:tag name="AUTOOPENPOLL" val="True"/>
  <p:tag name="TPQUESTIONXML" val="﻿&lt;?xml version=&quot;1.0&quot; encoding=&quot;utf-8&quot;?&gt;&#10;&lt;questionlist&gt;&#10;    &lt;properties&gt;&#10;        &lt;guid&gt;7ECC15DCDEA74CA09A376BE1B0C5459B&lt;/guid&gt;&#10;        &lt;description /&gt;&#10;        &lt;date&gt;5/12/2016 11:54:2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E84B44C6B0BC4945B938BEBF64DD268B&lt;/guid&gt;&#10;            &lt;repollguid&gt;C8AF33613A3B428288965CA58EDA957F&lt;/repollguid&gt;&#10;            &lt;sourceid&gt;9DC85A0D32F741188AA43CB185CBBA77&lt;/sourceid&gt;&#10;            &lt;questiontext&gt;Welcome or Unwelcome? &lt;/questiontext&gt;&#10;            &lt;showresults&gt;True&lt;/showresults&gt;&#10;            &lt;responsegrid&gt;0&lt;/responsegrid&gt;&#10;            &lt;countdowntimer&gt;False&lt;/countdowntimer&gt;&#10;            &lt;correctvalue&gt;100&lt;/correctvalue&gt;&#10;            &lt;incorrectvalue&gt;0&lt;/incorrectvalue&gt;&#10;            &lt;responselimit&gt;1&lt;/responselimit&gt;&#10;            &lt;bulletstyle&gt;0&lt;/bulletstyle&gt;&#10;            &lt;answers&gt;&#10;                &lt;answer&gt;&#10;                    &lt;guid&gt;6CA6E92BE8814CAEA012DC2D5AD2B975&lt;/guid&gt;&#10;                    &lt;answertext&gt;Welcome &lt;/answertext&gt;&#10;                    &lt;valuetype&gt;1&lt;/valuetype&gt;&#10;                &lt;/answer&gt;&#10;                &lt;answer&gt;&#10;                    &lt;guid&gt;024CAEED9CAE4D628688A0CD1AEBC866&lt;/guid&gt;&#10;                    &lt;answertext&gt;Unwelcome&lt;/answertext&gt;&#10;                    &lt;valuetype&gt;-1&lt;/valuetype&gt;&#10;                &lt;/answer&gt;&#10;            &lt;/answers&gt;&#10;        &lt;/multichoice&gt;&#10;    &lt;/questions&gt;&#10;&lt;/questionlist&gt;"/>
  <p:tag name="LIVECHARTING" val="False"/>
</p:tagLst>
</file>

<file path=ppt/tags/tag89.xml><?xml version="1.0" encoding="utf-8"?>
<p:tagLst xmlns:a="http://schemas.openxmlformats.org/drawingml/2006/main" xmlns:r="http://schemas.openxmlformats.org/officeDocument/2006/relationships" xmlns:p="http://schemas.openxmlformats.org/presentationml/2006/main">
  <p:tag name="ANSWERBULLETS" val="3"/>
  <p:tag name="TEXTLENGTH" val="17"/>
  <p:tag name="FONTSIZE" val="32"/>
  <p:tag name="BULLETTYPE" val="ppBulletArabicPeriod"/>
  <p:tag name="ANSWERTEXT" val="Welcome&#10;Unwelcome"/>
  <p:tag name="OLDNUMANSWERS" val="2"/>
</p:tagLst>
</file>

<file path=ppt/tags/tag9.xml><?xml version="1.0" encoding="utf-8"?>
<p:tagLst xmlns:a="http://schemas.openxmlformats.org/drawingml/2006/main" xmlns:r="http://schemas.openxmlformats.org/officeDocument/2006/relationships" xmlns:p="http://schemas.openxmlformats.org/presentationml/2006/main">
  <p:tag name="SLIDEID" val="E1B446759FD04207AD2ECEB04BA44C6F"/>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What is your opinion of the BPC?"/>
  <p:tag name="ANSWERSALIAS" val="Strongly favorable|smicln|Favorable|smicln|Neutral|smicln|Unfavorable|smicln|Strongly unfavorable"/>
  <p:tag name="SLIDEORDER" val="2"/>
  <p:tag name="SLIDEGUID" val="A631FEC845AD4417B3FFA9001CDCD40D"/>
  <p:tag name="VALUES" val="No Value|smicln|No Value|smicln|No Value|smicln|No Value|smicln|No Value"/>
  <p:tag name="RESPONSESGATHERED" val="True"/>
  <p:tag name="TOTALRESPONSES" val="8"/>
  <p:tag name="RESPONSECOUNT" val="8"/>
  <p:tag name="SLICED" val="False"/>
  <p:tag name="RESPONSES" val="-;2;2;2;-;1;2;2;1;4;"/>
  <p:tag name="CHARTSTRINGSTD" val="2 5 0 1 0"/>
  <p:tag name="CHARTSTRINGREV" val="0 1 0 5 2"/>
  <p:tag name="CHARTSTRINGSTDPER" val="0.25 0.625 0 0.125 0"/>
  <p:tag name="CHARTSTRINGREVPER" val="0 0.125 0 0.625 0.25"/>
  <p:tag name="ANONYMOUSTEMP" val="False"/>
  <p:tag name="TYPE" val="MultiChoiceSlide"/>
  <p:tag name="RESULTS" val="What is your opinion of the BPC?[;crlf;]1[;]1[;]1[;]False[;]0[;][;crlf;]2[;]2[;]0[;]0[;crlf;]0[;]0[;]Strongly favorable1[;]Strongly favorable[;][;crlf;]1[;]0[;]Favorable2[;]Favorable[;][;crlf;]0[;]0[;]Neutral3[;]Neutral[;][;crlf;]0[;]0[;]Unfavorable4[;]Unfavorable[;][;crlf;]0[;]0[;]Strongly unfavorable5[;]Strongly unfavorable[;]"/>
  <p:tag name="HASRESULTS" val="False"/>
  <p:tag name="AUTOFORMATCHART" val="True"/>
  <p:tag name="AUTOOPENPOLL" val="True"/>
  <p:tag name="TPQUESTIONXML" val="﻿&lt;?xml version=&quot;1.0&quot; encoding=&quot;utf-8&quot;?&gt;&#10;&lt;questionlist&gt;&#10;    &lt;properties&gt;&#10;        &lt;guid&gt;3D488CACEC97437796172CDE276C4416&lt;/guid&gt;&#10;        &lt;description /&gt;&#10;        &lt;date&gt;5/12/2016 11:54:2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79BB9A05BA0E4642A63CEDDC6F8286A1&lt;/guid&gt;&#10;            &lt;repollguid&gt;2C22C1CF2AB84848A51DCEE3ECE48285&lt;/repollguid&gt;&#10;            &lt;sourceid&gt;DFA7ACECEE1A47A7A43FD8EBE7FDB1AF&lt;/sourceid&gt;&#10;            &lt;questiontext&gt;What is your opinion of the BPC?&lt;/questiontext&gt;&#10;            &lt;showresults&gt;True&lt;/showresults&gt;&#10;            &lt;responsegrid&gt;0&lt;/responsegrid&gt;&#10;            &lt;countdowntimer&gt;False&lt;/countdowntimer&gt;&#10;            &lt;correctvalue&gt;100&lt;/correctvalue&gt;&#10;            &lt;incorrectvalue&gt;0&lt;/incorrectvalue&gt;&#10;            &lt;responselimit&gt;1&lt;/responselimit&gt;&#10;            &lt;bulletstyle&gt;0&lt;/bulletstyle&gt;&#10;            &lt;answers&gt;&#10;                &lt;answer&gt;&#10;                    &lt;guid&gt;9BCC36F5662842B1954A9D7C8D182084&lt;/guid&gt;&#10;                    &lt;answertext&gt;Strongly favorable &lt;/answertext&gt;&#10;                    &lt;valuetype&gt;0&lt;/valuetype&gt;&#10;                &lt;/answer&gt;&#10;                &lt;answer&gt;&#10;                    &lt;guid&gt;17340A086E174BBCA007F337889244FE&lt;/guid&gt;&#10;                    &lt;answertext&gt;Favorable &lt;/answertext&gt;&#10;                    &lt;valuetype&gt;0&lt;/valuetype&gt;&#10;                &lt;/answer&gt;&#10;                &lt;answer&gt;&#10;                    &lt;guid&gt;5B28DBC5D16942AB873C12093A46F3B1&lt;/guid&gt;&#10;                    &lt;answertext&gt;Neutral &lt;/answertext&gt;&#10;                    &lt;valuetype&gt;0&lt;/valuetype&gt;&#10;                &lt;/answer&gt;&#10;                &lt;answer&gt;&#10;                    &lt;guid&gt;2F4721620FB04C789E9DD877A21C31D0&lt;/guid&gt;&#10;                    &lt;answertext&gt;Unfavorable &lt;/answertext&gt;&#10;                    &lt;valuetype&gt;0&lt;/valuetype&gt;&#10;                &lt;/answer&gt;&#10;                &lt;answer&gt;&#10;                    &lt;guid&gt;46C3F54CC4A74089B96E57BBC8C0DDE4&lt;/guid&gt;&#10;                    &lt;answertext&gt;Strongly unfavorable&lt;/answertext&gt;&#10;                    &lt;valuetype&gt;0&lt;/valuetype&gt;&#10;                &lt;/answer&gt;&#10;            &lt;/answers&gt;&#10;        &lt;/multichoice&gt;&#10;    &lt;/questions&gt;&#10;&lt;/questionlist&gt;"/>
  <p:tag name="LIVECHARTING" val="False"/>
</p:tagLst>
</file>

<file path=ppt/tags/tag90.xml><?xml version="1.0" encoding="utf-8"?>
<p:tagLst xmlns:a="http://schemas.openxmlformats.org/drawingml/2006/main" xmlns:r="http://schemas.openxmlformats.org/officeDocument/2006/relationships" xmlns:p="http://schemas.openxmlformats.org/presentationml/2006/main">
  <p:tag name="CHARTTYPE" val="0"/>
  <p:tag name="TYPE" val="0"/>
  <p:tag name="NUMBERFORMAT" val="0"/>
  <p:tag name="LABELFORMAT" val="1"/>
  <p:tag name="COLORTYPE" val="SCHEME"/>
  <p:tag name="DEFINEDCOLORS" val="3,6,10,45,32,50,13,4,9,55,1"/>
</p:tagLst>
</file>

<file path=ppt/tags/tag9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3.xml><?xml version="1.0" encoding="utf-8"?>
<p:tagLst xmlns:a="http://schemas.openxmlformats.org/drawingml/2006/main" xmlns:r="http://schemas.openxmlformats.org/officeDocument/2006/relationships" xmlns:p="http://schemas.openxmlformats.org/presentationml/2006/main">
  <p:tag name="SLIDEID" val="0C7A8D0009264C46B7C455515D834FB0"/>
  <p:tag name="SLIDETYPE" val="Q"/>
  <p:tag name="DEMOGRAPHIC" val="False"/>
  <p:tag name="TEAMASSIGN" val="False"/>
  <p:tag name="SPEEDSCORING" val="False"/>
  <p:tag name="CORRECTPOINTVALUE" val="100"/>
  <p:tag name="INCORRECTPOINTVALUE" val="0"/>
  <p:tag name="ZEROBASED" val="False"/>
  <p:tag name="NUMRESPONSES" val="1"/>
  <p:tag name="AUTOADVANCE" val="False"/>
  <p:tag name="DELIMITERS" val="3.1"/>
  <p:tag name="VALUEFORMAT" val="0%"/>
  <p:tag name="SLIDEORDER" val="2"/>
  <p:tag name="SLIDEGUID" val="44299C24A5DB4C90BD388B8B5589F053"/>
  <p:tag name="QUESTIONALIAS" val="Welcome or Unwelcome?"/>
  <p:tag name="ANSWERSALIAS" val="Welcome|smicln|Unwelcome"/>
  <p:tag name="TOTALRESPONSES" val="20"/>
  <p:tag name="RESPONSECOUNT" val="20"/>
  <p:tag name="SLICED" val="False"/>
  <p:tag name="RESPONSES" val="1;-;1;2;2;1;1;2;1;2;-;1;1;2;-;1;-;1;1;-;1;1;2;2;-;1;-;-;-;"/>
  <p:tag name="CHARTSTRINGSTD" val="13 7"/>
  <p:tag name="CHARTSTRINGREV" val="7 13"/>
  <p:tag name="CHARTSTRINGSTDPER" val="0.65 0.35"/>
  <p:tag name="CHARTSTRINGREVPER" val="0.35 0.65"/>
  <p:tag name="VALUES" val="Correct|smicln|Incorrect"/>
  <p:tag name="RESPONSESGATHERED" val="False"/>
  <p:tag name="ANONYMOUSTEMP" val="False"/>
  <p:tag name="TYPE" val="MultiChoiceSlide"/>
  <p:tag name="HASRESULTS" val="False"/>
  <p:tag name="AUTOFORMATCHART" val="True"/>
  <p:tag name="AUTOOPENPOLL" val="True"/>
  <p:tag name="TPQUESTIONXML" val="﻿&lt;?xml version=&quot;1.0&quot; encoding=&quot;utf-8&quot;?&gt;&#10;&lt;questionlist&gt;&#10;    &lt;properties&gt;&#10;        &lt;guid&gt;EBF00F3E1EE4403C952B6F947D5DB21A&lt;/guid&gt;&#10;        &lt;description /&gt;&#10;        &lt;date&gt;5/12/2016 11:54:2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B686077DF26C4E83A08AA162C9DC0EE0&lt;/guid&gt;&#10;            &lt;repollguid&gt;36AA995097594C23AE2359270EF28D10&lt;/repollguid&gt;&#10;            &lt;sourceid&gt;426639580DC040E4B225A21D49CD0BBC&lt;/sourceid&gt;&#10;            &lt;questiontext&gt;Welcome or Unwelcome?&lt;/questiontext&gt;&#10;            &lt;showresults&gt;True&lt;/showresults&gt;&#10;            &lt;responsegrid&gt;0&lt;/responsegrid&gt;&#10;            &lt;countdowntimer&gt;False&lt;/countdowntimer&gt;&#10;            &lt;correctvalue&gt;100&lt;/correctvalue&gt;&#10;            &lt;incorrectvalue&gt;0&lt;/incorrectvalue&gt;&#10;            &lt;responselimit&gt;1&lt;/responselimit&gt;&#10;            &lt;bulletstyle&gt;0&lt;/bulletstyle&gt;&#10;            &lt;answers&gt;&#10;                &lt;answer&gt;&#10;                    &lt;guid&gt;C5ACF59A24034E3E8998512E0E8FC8E8&lt;/guid&gt;&#10;                    &lt;answertext&gt;Welcome &lt;/answertext&gt;&#10;                    &lt;valuetype&gt;1&lt;/valuetype&gt;&#10;                &lt;/answer&gt;&#10;                &lt;answer&gt;&#10;                    &lt;guid&gt;DFC358263E874004944209C41F581603&lt;/guid&gt;&#10;                    &lt;answertext&gt;Unwelcome&lt;/answertext&gt;&#10;                    &lt;valuetype&gt;-1&lt;/valuetype&gt;&#10;                &lt;/answer&gt;&#10;            &lt;/answers&gt;&#10;        &lt;/multichoice&gt;&#10;    &lt;/questions&gt;&#10;&lt;/questionlist&gt;"/>
  <p:tag name="LIVECHARTING" val="False"/>
</p:tagLst>
</file>

<file path=ppt/tags/tag94.xml><?xml version="1.0" encoding="utf-8"?>
<p:tagLst xmlns:a="http://schemas.openxmlformats.org/drawingml/2006/main" xmlns:r="http://schemas.openxmlformats.org/officeDocument/2006/relationships" xmlns:p="http://schemas.openxmlformats.org/presentationml/2006/main">
  <p:tag name="ANSWERBULLETS" val="3"/>
  <p:tag name="TEXTLENGTH" val="17"/>
  <p:tag name="FONTSIZE" val="32"/>
  <p:tag name="BULLETTYPE" val="ppBulletArabicPeriod"/>
  <p:tag name="ANSWERTEXT" val="Welcome&#10;Unwelcome"/>
  <p:tag name="OLDNUMANSWERS" val="2"/>
</p:tagLst>
</file>

<file path=ppt/tags/tag95.xml><?xml version="1.0" encoding="utf-8"?>
<p:tagLst xmlns:a="http://schemas.openxmlformats.org/drawingml/2006/main" xmlns:r="http://schemas.openxmlformats.org/officeDocument/2006/relationships" xmlns:p="http://schemas.openxmlformats.org/presentationml/2006/main">
  <p:tag name="CHARTTYPE" val="0"/>
  <p:tag name="TYPE" val="0"/>
  <p:tag name="NUMBERFORMAT" val="0"/>
  <p:tag name="LABELFORMAT" val="1"/>
  <p:tag name="COLORTYPE" val="SCHEME"/>
  <p:tag name="DEFINEDCOLORS" val="3,6,10,45,32,50,13,4,9,55,1"/>
</p:tagLst>
</file>

<file path=ppt/tags/tag96.xml><?xml version="1.0" encoding="utf-8"?>
<p:tagLst xmlns:a="http://schemas.openxmlformats.org/drawingml/2006/main" xmlns:r="http://schemas.openxmlformats.org/officeDocument/2006/relationships" xmlns:p="http://schemas.openxmlformats.org/presentationml/2006/main">
  <p:tag name="SLIDEID" val="0C7A8D0009264C46B7C455515D834FB0"/>
  <p:tag name="SLIDETYPE" val="Q"/>
  <p:tag name="DEMOGRAPHIC" val="False"/>
  <p:tag name="TEAMASSIGN" val="False"/>
  <p:tag name="SPEEDSCORING" val="False"/>
  <p:tag name="CORRECTPOINTVALUE" val="100"/>
  <p:tag name="INCORRECTPOINTVALUE" val="0"/>
  <p:tag name="ZEROBASED" val="False"/>
  <p:tag name="NUMRESPONSES" val="1"/>
  <p:tag name="AUTOADVANCE" val="False"/>
  <p:tag name="DELIMITERS" val="3.1"/>
  <p:tag name="VALUEFORMAT" val="0%"/>
  <p:tag name="SLIDEORDER" val="3"/>
  <p:tag name="SLIDEGUID" val="77A62562ABB64A73BFE6C078F08DA7D5"/>
  <p:tag name="QUESTIONALIAS" val="Welcome or Unwelcome?"/>
  <p:tag name="ANSWERSALIAS" val="Welcome|smicln|Unwelcome"/>
  <p:tag name="TOTALRESPONSES" val="20"/>
  <p:tag name="RESPONSECOUNT" val="20"/>
  <p:tag name="SLICED" val="False"/>
  <p:tag name="RESPONSES" val="1;1;1;1;1;2;1;2;1;2;1;1;1;1;-;2;-;1;1;-;-;-;1;1;-;1;-;-;-;"/>
  <p:tag name="CHARTSTRINGSTD" val="16 4"/>
  <p:tag name="CHARTSTRINGREV" val="4 16"/>
  <p:tag name="CHARTSTRINGSTDPER" val="0.8 0.2"/>
  <p:tag name="CHARTSTRINGREVPER" val="0.2 0.8"/>
  <p:tag name="VALUES" val="Correct|smicln|Incorrect"/>
  <p:tag name="RESPONSESGATHERED" val="False"/>
  <p:tag name="ANONYMOUSTEMP" val="False"/>
  <p:tag name="TYPE" val="MultiChoiceSlide"/>
  <p:tag name="HASRESULTS" val="False"/>
  <p:tag name="AUTOFORMATCHART" val="True"/>
  <p:tag name="AUTOOPENPOLL" val="True"/>
  <p:tag name="TPQUESTIONXML" val="﻿&lt;?xml version=&quot;1.0&quot; encoding=&quot;utf-8&quot;?&gt;&#10;&lt;questionlist&gt;&#10;    &lt;properties&gt;&#10;        &lt;guid&gt;5499706BBBF9451AA8B54C5CBE7541F7&lt;/guid&gt;&#10;        &lt;description /&gt;&#10;        &lt;date&gt;5/12/2016 11:54:2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2794D70434F549A1AB1E906695BA5023&lt;/guid&gt;&#10;            &lt;repollguid&gt;E191099B904E4DE6917140989C147A0F&lt;/repollguid&gt;&#10;            &lt;sourceid&gt;534774F8B5E643539DC1E9C8195D94A9&lt;/sourceid&gt;&#10;            &lt;questiontext&gt;Welcome or Unwelcome?&lt;/questiontext&gt;&#10;            &lt;showresults&gt;True&lt;/showresults&gt;&#10;            &lt;responsegrid&gt;0&lt;/responsegrid&gt;&#10;            &lt;countdowntimer&gt;False&lt;/countdowntimer&gt;&#10;            &lt;correctvalue&gt;100&lt;/correctvalue&gt;&#10;            &lt;incorrectvalue&gt;0&lt;/incorrectvalue&gt;&#10;            &lt;responselimit&gt;1&lt;/responselimit&gt;&#10;            &lt;bulletstyle&gt;0&lt;/bulletstyle&gt;&#10;            &lt;answers&gt;&#10;                &lt;answer&gt;&#10;                    &lt;guid&gt;C4C773FBC256446EBAAF8AAFA0DBE98F&lt;/guid&gt;&#10;                    &lt;answertext&gt;Welcome &lt;/answertext&gt;&#10;                    &lt;valuetype&gt;1&lt;/valuetype&gt;&#10;                &lt;/answer&gt;&#10;                &lt;answer&gt;&#10;                    &lt;guid&gt;31DE310F46F342BFADDE84622CAE1D0D&lt;/guid&gt;&#10;                    &lt;answertext&gt;Unwelcome&lt;/answertext&gt;&#10;                    &lt;valuetype&gt;-1&lt;/valuetype&gt;&#10;                &lt;/answer&gt;&#10;            &lt;/answers&gt;&#10;        &lt;/multichoice&gt;&#10;    &lt;/questions&gt;&#10;&lt;/questionlist&gt;"/>
  <p:tag name="LIVECHARTING" val="False"/>
</p:tagLst>
</file>

<file path=ppt/tags/tag97.xml><?xml version="1.0" encoding="utf-8"?>
<p:tagLst xmlns:a="http://schemas.openxmlformats.org/drawingml/2006/main" xmlns:r="http://schemas.openxmlformats.org/officeDocument/2006/relationships" xmlns:p="http://schemas.openxmlformats.org/presentationml/2006/main">
  <p:tag name="CHARTTYPE" val="0"/>
  <p:tag name="TYPE" val="0"/>
  <p:tag name="NUMBERFORMAT" val="0"/>
  <p:tag name="LABELFORMAT" val="1"/>
  <p:tag name="COLORTYPE" val="SCHEME"/>
  <p:tag name="DEFINEDCOLORS" val="3,6,10,45,32,50,13,4,9,55,1"/>
</p:tagLst>
</file>

<file path=ppt/tags/tag98.xml><?xml version="1.0" encoding="utf-8"?>
<p:tagLst xmlns:a="http://schemas.openxmlformats.org/drawingml/2006/main" xmlns:r="http://schemas.openxmlformats.org/officeDocument/2006/relationships" xmlns:p="http://schemas.openxmlformats.org/presentationml/2006/main">
  <p:tag name="ANSWERBULLETS" val="3"/>
  <p:tag name="TEXTLENGTH" val="17"/>
  <p:tag name="FONTSIZE" val="32"/>
  <p:tag name="BULLETTYPE" val="ppBulletArabicPeriod"/>
  <p:tag name="ANSWERTEXT" val="Welcome&#10;Unwelcome"/>
  <p:tag name="OLDNUMANSWERS" val="2"/>
</p:tagLst>
</file>

<file path=ppt/tags/tag9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_rels/theme12.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1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7">
      <a:dk1>
        <a:srgbClr val="010000"/>
      </a:dk1>
      <a:lt1>
        <a:srgbClr val="99CCFF"/>
      </a:lt1>
      <a:dk2>
        <a:srgbClr val="666633"/>
      </a:dk2>
      <a:lt2>
        <a:srgbClr val="969696"/>
      </a:lt2>
      <a:accent1>
        <a:srgbClr val="666633"/>
      </a:accent1>
      <a:accent2>
        <a:srgbClr val="FFCC00"/>
      </a:accent2>
      <a:accent3>
        <a:srgbClr val="CAE2FF"/>
      </a:accent3>
      <a:accent4>
        <a:srgbClr val="010000"/>
      </a:accent4>
      <a:accent5>
        <a:srgbClr val="B8B8AD"/>
      </a:accent5>
      <a:accent6>
        <a:srgbClr val="E7B900"/>
      </a:accent6>
      <a:hlink>
        <a:srgbClr val="FFFFFF"/>
      </a:hlink>
      <a:folHlink>
        <a:srgbClr val="CCECFF"/>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4D4D4D"/>
        </a:dk1>
        <a:lt1>
          <a:srgbClr val="FFFFFF"/>
        </a:lt1>
        <a:dk2>
          <a:srgbClr val="006666"/>
        </a:dk2>
        <a:lt2>
          <a:srgbClr val="CC9900"/>
        </a:lt2>
        <a:accent1>
          <a:srgbClr val="CC9900"/>
        </a:accent1>
        <a:accent2>
          <a:srgbClr val="800000"/>
        </a:accent2>
        <a:accent3>
          <a:srgbClr val="AAB8B8"/>
        </a:accent3>
        <a:accent4>
          <a:srgbClr val="DADADA"/>
        </a:accent4>
        <a:accent5>
          <a:srgbClr val="E2CAAA"/>
        </a:accent5>
        <a:accent6>
          <a:srgbClr val="730000"/>
        </a:accent6>
        <a:hlink>
          <a:srgbClr val="C0C0C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4D4D4D"/>
        </a:dk1>
        <a:lt1>
          <a:srgbClr val="99CCFF"/>
        </a:lt1>
        <a:dk2>
          <a:srgbClr val="4D4D4D"/>
        </a:dk2>
        <a:lt2>
          <a:srgbClr val="000000"/>
        </a:lt2>
        <a:accent1>
          <a:srgbClr val="990099"/>
        </a:accent1>
        <a:accent2>
          <a:srgbClr val="FFCC00"/>
        </a:accent2>
        <a:accent3>
          <a:srgbClr val="CAE2FF"/>
        </a:accent3>
        <a:accent4>
          <a:srgbClr val="404040"/>
        </a:accent4>
        <a:accent5>
          <a:srgbClr val="CAAACA"/>
        </a:accent5>
        <a:accent6>
          <a:srgbClr val="E7B900"/>
        </a:accent6>
        <a:hlink>
          <a:srgbClr val="FFFFFF"/>
        </a:hlink>
        <a:folHlink>
          <a:srgbClr val="EAEAEA"/>
        </a:folHlink>
      </a:clrScheme>
      <a:clrMap bg1="lt1" tx1="dk1" bg2="lt2" tx2="dk2" accent1="accent1" accent2="accent2" accent3="accent3" accent4="accent4" accent5="accent5" accent6="accent6" hlink="hlink" folHlink="folHlink"/>
    </a:extraClrScheme>
    <a:extraClrScheme>
      <a:clrScheme name="Default Design 3">
        <a:dk1>
          <a:srgbClr val="010000"/>
        </a:dk1>
        <a:lt1>
          <a:srgbClr val="C0C0C0"/>
        </a:lt1>
        <a:dk2>
          <a:srgbClr val="010000"/>
        </a:dk2>
        <a:lt2>
          <a:srgbClr val="C0C0C0"/>
        </a:lt2>
        <a:accent1>
          <a:srgbClr val="969696"/>
        </a:accent1>
        <a:accent2>
          <a:srgbClr val="000000"/>
        </a:accent2>
        <a:accent3>
          <a:srgbClr val="DCDCDC"/>
        </a:accent3>
        <a:accent4>
          <a:srgbClr val="010000"/>
        </a:accent4>
        <a:accent5>
          <a:srgbClr val="C9C9C9"/>
        </a:accent5>
        <a:accent6>
          <a:srgbClr val="000000"/>
        </a:accent6>
        <a:hlink>
          <a:srgbClr val="FFFFFF"/>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00"/>
        </a:lt1>
        <a:dk2>
          <a:srgbClr val="000066"/>
        </a:dk2>
        <a:lt2>
          <a:srgbClr val="99CC00"/>
        </a:lt2>
        <a:accent1>
          <a:srgbClr val="99CC00"/>
        </a:accent1>
        <a:accent2>
          <a:srgbClr val="FFFF00"/>
        </a:accent2>
        <a:accent3>
          <a:srgbClr val="AAAAB8"/>
        </a:accent3>
        <a:accent4>
          <a:srgbClr val="DADA00"/>
        </a:accent4>
        <a:accent5>
          <a:srgbClr val="CAE2AA"/>
        </a:accent5>
        <a:accent6>
          <a:srgbClr val="E7E700"/>
        </a:accent6>
        <a:hlink>
          <a:srgbClr val="9999FF"/>
        </a:hlink>
        <a:folHlink>
          <a:srgbClr val="9933FF"/>
        </a:folHlink>
      </a:clrScheme>
      <a:clrMap bg1="dk2" tx1="lt1" bg2="dk1" tx2="lt2" accent1="accent1" accent2="accent2" accent3="accent3" accent4="accent4" accent5="accent5" accent6="accent6" hlink="hlink" folHlink="folHlink"/>
    </a:extraClrScheme>
    <a:extraClrScheme>
      <a:clrScheme name="Default Design 5">
        <a:dk1>
          <a:srgbClr val="969696"/>
        </a:dk1>
        <a:lt1>
          <a:srgbClr val="FFCC00"/>
        </a:lt1>
        <a:dk2>
          <a:srgbClr val="FF6600"/>
        </a:dk2>
        <a:lt2>
          <a:srgbClr val="009900"/>
        </a:lt2>
        <a:accent1>
          <a:srgbClr val="FFCC00"/>
        </a:accent1>
        <a:accent2>
          <a:srgbClr val="009900"/>
        </a:accent2>
        <a:accent3>
          <a:srgbClr val="FFB8AA"/>
        </a:accent3>
        <a:accent4>
          <a:srgbClr val="DAAE00"/>
        </a:accent4>
        <a:accent5>
          <a:srgbClr val="FFE2AA"/>
        </a:accent5>
        <a:accent6>
          <a:srgbClr val="008A00"/>
        </a:accent6>
        <a:hlink>
          <a:srgbClr val="FFFFFF"/>
        </a:hlink>
        <a:folHlink>
          <a:srgbClr val="FF9966"/>
        </a:folHlink>
      </a:clrScheme>
      <a:clrMap bg1="dk2" tx1="lt1" bg2="dk1" tx2="lt2" accent1="accent1" accent2="accent2" accent3="accent3" accent4="accent4" accent5="accent5" accent6="accent6" hlink="hlink" folHlink="folHlink"/>
    </a:extraClrScheme>
    <a:extraClrScheme>
      <a:clrScheme name="Default Design 6">
        <a:dk1>
          <a:srgbClr val="000000"/>
        </a:dk1>
        <a:lt1>
          <a:srgbClr val="FFCC00"/>
        </a:lt1>
        <a:dk2>
          <a:srgbClr val="336600"/>
        </a:dk2>
        <a:lt2>
          <a:srgbClr val="969696"/>
        </a:lt2>
        <a:accent1>
          <a:srgbClr val="336600"/>
        </a:accent1>
        <a:accent2>
          <a:srgbClr val="CCCC00"/>
        </a:accent2>
        <a:accent3>
          <a:srgbClr val="FFE2AA"/>
        </a:accent3>
        <a:accent4>
          <a:srgbClr val="000000"/>
        </a:accent4>
        <a:accent5>
          <a:srgbClr val="ADB8AA"/>
        </a:accent5>
        <a:accent6>
          <a:srgbClr val="B9B900"/>
        </a:accent6>
        <a:hlink>
          <a:srgbClr val="FFFFFF"/>
        </a:hlink>
        <a:folHlink>
          <a:srgbClr val="FFFFAF"/>
        </a:folHlink>
      </a:clrScheme>
      <a:clrMap bg1="lt1" tx1="dk1" bg2="lt2" tx2="dk2" accent1="accent1" accent2="accent2" accent3="accent3" accent4="accent4" accent5="accent5" accent6="accent6" hlink="hlink" folHlink="folHlink"/>
    </a:extraClrScheme>
    <a:extraClrScheme>
      <a:clrScheme name="Default Design 7">
        <a:dk1>
          <a:srgbClr val="010000"/>
        </a:dk1>
        <a:lt1>
          <a:srgbClr val="99CCFF"/>
        </a:lt1>
        <a:dk2>
          <a:srgbClr val="666633"/>
        </a:dk2>
        <a:lt2>
          <a:srgbClr val="969696"/>
        </a:lt2>
        <a:accent1>
          <a:srgbClr val="666633"/>
        </a:accent1>
        <a:accent2>
          <a:srgbClr val="FFCC00"/>
        </a:accent2>
        <a:accent3>
          <a:srgbClr val="CAE2FF"/>
        </a:accent3>
        <a:accent4>
          <a:srgbClr val="010000"/>
        </a:accent4>
        <a:accent5>
          <a:srgbClr val="B8B8AD"/>
        </a:accent5>
        <a:accent6>
          <a:srgbClr val="E7B900"/>
        </a:accent6>
        <a:hlink>
          <a:srgbClr val="FFFFFF"/>
        </a:hlink>
        <a:folHlink>
          <a:srgbClr val="CCECFF"/>
        </a:folHlink>
      </a:clrScheme>
      <a:clrMap bg1="lt1" tx1="dk1" bg2="lt2" tx2="dk2" accent1="accent1" accent2="accent2" accent3="accent3" accent4="accent4" accent5="accent5" accent6="accent6" hlink="hlink" folHlink="folHlink"/>
    </a:extraClrScheme>
    <a:extraClrScheme>
      <a:clrScheme name="Default Design 8">
        <a:dk1>
          <a:srgbClr val="9900CC"/>
        </a:dk1>
        <a:lt1>
          <a:srgbClr val="FFCC00"/>
        </a:lt1>
        <a:dk2>
          <a:srgbClr val="FF3300"/>
        </a:dk2>
        <a:lt2>
          <a:srgbClr val="969696"/>
        </a:lt2>
        <a:accent1>
          <a:srgbClr val="FF3300"/>
        </a:accent1>
        <a:accent2>
          <a:srgbClr val="FFCC00"/>
        </a:accent2>
        <a:accent3>
          <a:srgbClr val="FFE2AA"/>
        </a:accent3>
        <a:accent4>
          <a:srgbClr val="8200AE"/>
        </a:accent4>
        <a:accent5>
          <a:srgbClr val="FFADAA"/>
        </a:accent5>
        <a:accent6>
          <a:srgbClr val="E7B900"/>
        </a:accent6>
        <a:hlink>
          <a:srgbClr val="FFFF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7">
      <a:dk1>
        <a:srgbClr val="010000"/>
      </a:dk1>
      <a:lt1>
        <a:srgbClr val="99CCFF"/>
      </a:lt1>
      <a:dk2>
        <a:srgbClr val="666633"/>
      </a:dk2>
      <a:lt2>
        <a:srgbClr val="969696"/>
      </a:lt2>
      <a:accent1>
        <a:srgbClr val="666633"/>
      </a:accent1>
      <a:accent2>
        <a:srgbClr val="FFCC00"/>
      </a:accent2>
      <a:accent3>
        <a:srgbClr val="CAE2FF"/>
      </a:accent3>
      <a:accent4>
        <a:srgbClr val="010000"/>
      </a:accent4>
      <a:accent5>
        <a:srgbClr val="B8B8AD"/>
      </a:accent5>
      <a:accent6>
        <a:srgbClr val="E7B900"/>
      </a:accent6>
      <a:hlink>
        <a:srgbClr val="FFFFFF"/>
      </a:hlink>
      <a:folHlink>
        <a:srgbClr val="CCECFF"/>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4D4D4D"/>
        </a:dk1>
        <a:lt1>
          <a:srgbClr val="FFFFFF"/>
        </a:lt1>
        <a:dk2>
          <a:srgbClr val="006666"/>
        </a:dk2>
        <a:lt2>
          <a:srgbClr val="CC9900"/>
        </a:lt2>
        <a:accent1>
          <a:srgbClr val="CC9900"/>
        </a:accent1>
        <a:accent2>
          <a:srgbClr val="800000"/>
        </a:accent2>
        <a:accent3>
          <a:srgbClr val="AAB8B8"/>
        </a:accent3>
        <a:accent4>
          <a:srgbClr val="DADADA"/>
        </a:accent4>
        <a:accent5>
          <a:srgbClr val="E2CAAA"/>
        </a:accent5>
        <a:accent6>
          <a:srgbClr val="730000"/>
        </a:accent6>
        <a:hlink>
          <a:srgbClr val="C0C0C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4D4D4D"/>
        </a:dk1>
        <a:lt1>
          <a:srgbClr val="99CCFF"/>
        </a:lt1>
        <a:dk2>
          <a:srgbClr val="4D4D4D"/>
        </a:dk2>
        <a:lt2>
          <a:srgbClr val="000000"/>
        </a:lt2>
        <a:accent1>
          <a:srgbClr val="990099"/>
        </a:accent1>
        <a:accent2>
          <a:srgbClr val="FFCC00"/>
        </a:accent2>
        <a:accent3>
          <a:srgbClr val="CAE2FF"/>
        </a:accent3>
        <a:accent4>
          <a:srgbClr val="404040"/>
        </a:accent4>
        <a:accent5>
          <a:srgbClr val="CAAACA"/>
        </a:accent5>
        <a:accent6>
          <a:srgbClr val="E7B900"/>
        </a:accent6>
        <a:hlink>
          <a:srgbClr val="FFFFFF"/>
        </a:hlink>
        <a:folHlink>
          <a:srgbClr val="EAEAEA"/>
        </a:folHlink>
      </a:clrScheme>
      <a:clrMap bg1="lt1" tx1="dk1" bg2="lt2" tx2="dk2" accent1="accent1" accent2="accent2" accent3="accent3" accent4="accent4" accent5="accent5" accent6="accent6" hlink="hlink" folHlink="folHlink"/>
    </a:extraClrScheme>
    <a:extraClrScheme>
      <a:clrScheme name="Default Design 3">
        <a:dk1>
          <a:srgbClr val="010000"/>
        </a:dk1>
        <a:lt1>
          <a:srgbClr val="C0C0C0"/>
        </a:lt1>
        <a:dk2>
          <a:srgbClr val="010000"/>
        </a:dk2>
        <a:lt2>
          <a:srgbClr val="C0C0C0"/>
        </a:lt2>
        <a:accent1>
          <a:srgbClr val="969696"/>
        </a:accent1>
        <a:accent2>
          <a:srgbClr val="000000"/>
        </a:accent2>
        <a:accent3>
          <a:srgbClr val="DCDCDC"/>
        </a:accent3>
        <a:accent4>
          <a:srgbClr val="010000"/>
        </a:accent4>
        <a:accent5>
          <a:srgbClr val="C9C9C9"/>
        </a:accent5>
        <a:accent6>
          <a:srgbClr val="000000"/>
        </a:accent6>
        <a:hlink>
          <a:srgbClr val="FFFFFF"/>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00"/>
        </a:lt1>
        <a:dk2>
          <a:srgbClr val="000066"/>
        </a:dk2>
        <a:lt2>
          <a:srgbClr val="99CC00"/>
        </a:lt2>
        <a:accent1>
          <a:srgbClr val="99CC00"/>
        </a:accent1>
        <a:accent2>
          <a:srgbClr val="FFFF00"/>
        </a:accent2>
        <a:accent3>
          <a:srgbClr val="AAAAB8"/>
        </a:accent3>
        <a:accent4>
          <a:srgbClr val="DADA00"/>
        </a:accent4>
        <a:accent5>
          <a:srgbClr val="CAE2AA"/>
        </a:accent5>
        <a:accent6>
          <a:srgbClr val="E7E700"/>
        </a:accent6>
        <a:hlink>
          <a:srgbClr val="9999FF"/>
        </a:hlink>
        <a:folHlink>
          <a:srgbClr val="9933FF"/>
        </a:folHlink>
      </a:clrScheme>
      <a:clrMap bg1="dk2" tx1="lt1" bg2="dk1" tx2="lt2" accent1="accent1" accent2="accent2" accent3="accent3" accent4="accent4" accent5="accent5" accent6="accent6" hlink="hlink" folHlink="folHlink"/>
    </a:extraClrScheme>
    <a:extraClrScheme>
      <a:clrScheme name="Default Design 5">
        <a:dk1>
          <a:srgbClr val="969696"/>
        </a:dk1>
        <a:lt1>
          <a:srgbClr val="FFCC00"/>
        </a:lt1>
        <a:dk2>
          <a:srgbClr val="FF6600"/>
        </a:dk2>
        <a:lt2>
          <a:srgbClr val="009900"/>
        </a:lt2>
        <a:accent1>
          <a:srgbClr val="FFCC00"/>
        </a:accent1>
        <a:accent2>
          <a:srgbClr val="009900"/>
        </a:accent2>
        <a:accent3>
          <a:srgbClr val="FFB8AA"/>
        </a:accent3>
        <a:accent4>
          <a:srgbClr val="DAAE00"/>
        </a:accent4>
        <a:accent5>
          <a:srgbClr val="FFE2AA"/>
        </a:accent5>
        <a:accent6>
          <a:srgbClr val="008A00"/>
        </a:accent6>
        <a:hlink>
          <a:srgbClr val="FFFFFF"/>
        </a:hlink>
        <a:folHlink>
          <a:srgbClr val="FF9966"/>
        </a:folHlink>
      </a:clrScheme>
      <a:clrMap bg1="dk2" tx1="lt1" bg2="dk1" tx2="lt2" accent1="accent1" accent2="accent2" accent3="accent3" accent4="accent4" accent5="accent5" accent6="accent6" hlink="hlink" folHlink="folHlink"/>
    </a:extraClrScheme>
    <a:extraClrScheme>
      <a:clrScheme name="Default Design 6">
        <a:dk1>
          <a:srgbClr val="000000"/>
        </a:dk1>
        <a:lt1>
          <a:srgbClr val="FFCC00"/>
        </a:lt1>
        <a:dk2>
          <a:srgbClr val="336600"/>
        </a:dk2>
        <a:lt2>
          <a:srgbClr val="969696"/>
        </a:lt2>
        <a:accent1>
          <a:srgbClr val="336600"/>
        </a:accent1>
        <a:accent2>
          <a:srgbClr val="CCCC00"/>
        </a:accent2>
        <a:accent3>
          <a:srgbClr val="FFE2AA"/>
        </a:accent3>
        <a:accent4>
          <a:srgbClr val="000000"/>
        </a:accent4>
        <a:accent5>
          <a:srgbClr val="ADB8AA"/>
        </a:accent5>
        <a:accent6>
          <a:srgbClr val="B9B900"/>
        </a:accent6>
        <a:hlink>
          <a:srgbClr val="FFFFFF"/>
        </a:hlink>
        <a:folHlink>
          <a:srgbClr val="FFFFAF"/>
        </a:folHlink>
      </a:clrScheme>
      <a:clrMap bg1="lt1" tx1="dk1" bg2="lt2" tx2="dk2" accent1="accent1" accent2="accent2" accent3="accent3" accent4="accent4" accent5="accent5" accent6="accent6" hlink="hlink" folHlink="folHlink"/>
    </a:extraClrScheme>
    <a:extraClrScheme>
      <a:clrScheme name="Default Design 7">
        <a:dk1>
          <a:srgbClr val="010000"/>
        </a:dk1>
        <a:lt1>
          <a:srgbClr val="99CCFF"/>
        </a:lt1>
        <a:dk2>
          <a:srgbClr val="666633"/>
        </a:dk2>
        <a:lt2>
          <a:srgbClr val="969696"/>
        </a:lt2>
        <a:accent1>
          <a:srgbClr val="666633"/>
        </a:accent1>
        <a:accent2>
          <a:srgbClr val="FFCC00"/>
        </a:accent2>
        <a:accent3>
          <a:srgbClr val="CAE2FF"/>
        </a:accent3>
        <a:accent4>
          <a:srgbClr val="010000"/>
        </a:accent4>
        <a:accent5>
          <a:srgbClr val="B8B8AD"/>
        </a:accent5>
        <a:accent6>
          <a:srgbClr val="E7B900"/>
        </a:accent6>
        <a:hlink>
          <a:srgbClr val="FFFFFF"/>
        </a:hlink>
        <a:folHlink>
          <a:srgbClr val="CCECFF"/>
        </a:folHlink>
      </a:clrScheme>
      <a:clrMap bg1="lt1" tx1="dk1" bg2="lt2" tx2="dk2" accent1="accent1" accent2="accent2" accent3="accent3" accent4="accent4" accent5="accent5" accent6="accent6" hlink="hlink" folHlink="folHlink"/>
    </a:extraClrScheme>
    <a:extraClrScheme>
      <a:clrScheme name="Default Design 8">
        <a:dk1>
          <a:srgbClr val="9900CC"/>
        </a:dk1>
        <a:lt1>
          <a:srgbClr val="FFCC00"/>
        </a:lt1>
        <a:dk2>
          <a:srgbClr val="FF3300"/>
        </a:dk2>
        <a:lt2>
          <a:srgbClr val="969696"/>
        </a:lt2>
        <a:accent1>
          <a:srgbClr val="FF3300"/>
        </a:accent1>
        <a:accent2>
          <a:srgbClr val="FFCC00"/>
        </a:accent2>
        <a:accent3>
          <a:srgbClr val="FFE2AA"/>
        </a:accent3>
        <a:accent4>
          <a:srgbClr val="8200AE"/>
        </a:accent4>
        <a:accent5>
          <a:srgbClr val="FFADAA"/>
        </a:accent5>
        <a:accent6>
          <a:srgbClr val="E7B900"/>
        </a:accent6>
        <a:hlink>
          <a:srgbClr val="FFFF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2_Default Design 7">
      <a:dk1>
        <a:srgbClr val="010000"/>
      </a:dk1>
      <a:lt1>
        <a:srgbClr val="99CCFF"/>
      </a:lt1>
      <a:dk2>
        <a:srgbClr val="666633"/>
      </a:dk2>
      <a:lt2>
        <a:srgbClr val="969696"/>
      </a:lt2>
      <a:accent1>
        <a:srgbClr val="666633"/>
      </a:accent1>
      <a:accent2>
        <a:srgbClr val="FFCC00"/>
      </a:accent2>
      <a:accent3>
        <a:srgbClr val="CAE2FF"/>
      </a:accent3>
      <a:accent4>
        <a:srgbClr val="010000"/>
      </a:accent4>
      <a:accent5>
        <a:srgbClr val="B8B8AD"/>
      </a:accent5>
      <a:accent6>
        <a:srgbClr val="E7B900"/>
      </a:accent6>
      <a:hlink>
        <a:srgbClr val="FFFFFF"/>
      </a:hlink>
      <a:folHlink>
        <a:srgbClr val="CCECFF"/>
      </a:folHlink>
    </a:clrScheme>
    <a:fontScheme name="2_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2_Default Design 1">
        <a:dk1>
          <a:srgbClr val="4D4D4D"/>
        </a:dk1>
        <a:lt1>
          <a:srgbClr val="FFFFFF"/>
        </a:lt1>
        <a:dk2>
          <a:srgbClr val="006666"/>
        </a:dk2>
        <a:lt2>
          <a:srgbClr val="CC9900"/>
        </a:lt2>
        <a:accent1>
          <a:srgbClr val="CC9900"/>
        </a:accent1>
        <a:accent2>
          <a:srgbClr val="800000"/>
        </a:accent2>
        <a:accent3>
          <a:srgbClr val="AAB8B8"/>
        </a:accent3>
        <a:accent4>
          <a:srgbClr val="DADADA"/>
        </a:accent4>
        <a:accent5>
          <a:srgbClr val="E2CAAA"/>
        </a:accent5>
        <a:accent6>
          <a:srgbClr val="730000"/>
        </a:accent6>
        <a:hlink>
          <a:srgbClr val="C0C0C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4D4D4D"/>
        </a:dk1>
        <a:lt1>
          <a:srgbClr val="99CCFF"/>
        </a:lt1>
        <a:dk2>
          <a:srgbClr val="4D4D4D"/>
        </a:dk2>
        <a:lt2>
          <a:srgbClr val="000000"/>
        </a:lt2>
        <a:accent1>
          <a:srgbClr val="990099"/>
        </a:accent1>
        <a:accent2>
          <a:srgbClr val="FFCC00"/>
        </a:accent2>
        <a:accent3>
          <a:srgbClr val="CAE2FF"/>
        </a:accent3>
        <a:accent4>
          <a:srgbClr val="404040"/>
        </a:accent4>
        <a:accent5>
          <a:srgbClr val="CAAACA"/>
        </a:accent5>
        <a:accent6>
          <a:srgbClr val="E7B900"/>
        </a:accent6>
        <a:hlink>
          <a:srgbClr val="FFFFFF"/>
        </a:hlink>
        <a:folHlink>
          <a:srgbClr val="EAEAEA"/>
        </a:folHlink>
      </a:clrScheme>
      <a:clrMap bg1="lt1" tx1="dk1" bg2="lt2" tx2="dk2" accent1="accent1" accent2="accent2" accent3="accent3" accent4="accent4" accent5="accent5" accent6="accent6" hlink="hlink" folHlink="folHlink"/>
    </a:extraClrScheme>
    <a:extraClrScheme>
      <a:clrScheme name="2_Default Design 3">
        <a:dk1>
          <a:srgbClr val="010000"/>
        </a:dk1>
        <a:lt1>
          <a:srgbClr val="C0C0C0"/>
        </a:lt1>
        <a:dk2>
          <a:srgbClr val="010000"/>
        </a:dk2>
        <a:lt2>
          <a:srgbClr val="C0C0C0"/>
        </a:lt2>
        <a:accent1>
          <a:srgbClr val="969696"/>
        </a:accent1>
        <a:accent2>
          <a:srgbClr val="000000"/>
        </a:accent2>
        <a:accent3>
          <a:srgbClr val="DCDCDC"/>
        </a:accent3>
        <a:accent4>
          <a:srgbClr val="010000"/>
        </a:accent4>
        <a:accent5>
          <a:srgbClr val="C9C9C9"/>
        </a:accent5>
        <a:accent6>
          <a:srgbClr val="000000"/>
        </a:accent6>
        <a:hlink>
          <a:srgbClr val="FFFFFF"/>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00"/>
        </a:lt1>
        <a:dk2>
          <a:srgbClr val="000066"/>
        </a:dk2>
        <a:lt2>
          <a:srgbClr val="99CC00"/>
        </a:lt2>
        <a:accent1>
          <a:srgbClr val="99CC00"/>
        </a:accent1>
        <a:accent2>
          <a:srgbClr val="FFFF00"/>
        </a:accent2>
        <a:accent3>
          <a:srgbClr val="AAAAB8"/>
        </a:accent3>
        <a:accent4>
          <a:srgbClr val="DADA00"/>
        </a:accent4>
        <a:accent5>
          <a:srgbClr val="CAE2AA"/>
        </a:accent5>
        <a:accent6>
          <a:srgbClr val="E7E700"/>
        </a:accent6>
        <a:hlink>
          <a:srgbClr val="9999FF"/>
        </a:hlink>
        <a:folHlink>
          <a:srgbClr val="9933FF"/>
        </a:folHlink>
      </a:clrScheme>
      <a:clrMap bg1="dk2" tx1="lt1" bg2="dk1" tx2="lt2" accent1="accent1" accent2="accent2" accent3="accent3" accent4="accent4" accent5="accent5" accent6="accent6" hlink="hlink" folHlink="folHlink"/>
    </a:extraClrScheme>
    <a:extraClrScheme>
      <a:clrScheme name="2_Default Design 5">
        <a:dk1>
          <a:srgbClr val="969696"/>
        </a:dk1>
        <a:lt1>
          <a:srgbClr val="FFCC00"/>
        </a:lt1>
        <a:dk2>
          <a:srgbClr val="FF6600"/>
        </a:dk2>
        <a:lt2>
          <a:srgbClr val="009900"/>
        </a:lt2>
        <a:accent1>
          <a:srgbClr val="FFCC00"/>
        </a:accent1>
        <a:accent2>
          <a:srgbClr val="009900"/>
        </a:accent2>
        <a:accent3>
          <a:srgbClr val="FFB8AA"/>
        </a:accent3>
        <a:accent4>
          <a:srgbClr val="DAAE00"/>
        </a:accent4>
        <a:accent5>
          <a:srgbClr val="FFE2AA"/>
        </a:accent5>
        <a:accent6>
          <a:srgbClr val="008A00"/>
        </a:accent6>
        <a:hlink>
          <a:srgbClr val="FFFFFF"/>
        </a:hlink>
        <a:folHlink>
          <a:srgbClr val="FF9966"/>
        </a:folHlink>
      </a:clrScheme>
      <a:clrMap bg1="dk2" tx1="lt1" bg2="dk1" tx2="lt2" accent1="accent1" accent2="accent2" accent3="accent3" accent4="accent4" accent5="accent5" accent6="accent6" hlink="hlink" folHlink="folHlink"/>
    </a:extraClrScheme>
    <a:extraClrScheme>
      <a:clrScheme name="2_Default Design 6">
        <a:dk1>
          <a:srgbClr val="000000"/>
        </a:dk1>
        <a:lt1>
          <a:srgbClr val="FFCC00"/>
        </a:lt1>
        <a:dk2>
          <a:srgbClr val="336600"/>
        </a:dk2>
        <a:lt2>
          <a:srgbClr val="969696"/>
        </a:lt2>
        <a:accent1>
          <a:srgbClr val="336600"/>
        </a:accent1>
        <a:accent2>
          <a:srgbClr val="CCCC00"/>
        </a:accent2>
        <a:accent3>
          <a:srgbClr val="FFE2AA"/>
        </a:accent3>
        <a:accent4>
          <a:srgbClr val="000000"/>
        </a:accent4>
        <a:accent5>
          <a:srgbClr val="ADB8AA"/>
        </a:accent5>
        <a:accent6>
          <a:srgbClr val="B9B900"/>
        </a:accent6>
        <a:hlink>
          <a:srgbClr val="FFFFFF"/>
        </a:hlink>
        <a:folHlink>
          <a:srgbClr val="FFFFAF"/>
        </a:folHlink>
      </a:clrScheme>
      <a:clrMap bg1="lt1" tx1="dk1" bg2="lt2" tx2="dk2" accent1="accent1" accent2="accent2" accent3="accent3" accent4="accent4" accent5="accent5" accent6="accent6" hlink="hlink" folHlink="folHlink"/>
    </a:extraClrScheme>
    <a:extraClrScheme>
      <a:clrScheme name="2_Default Design 7">
        <a:dk1>
          <a:srgbClr val="010000"/>
        </a:dk1>
        <a:lt1>
          <a:srgbClr val="99CCFF"/>
        </a:lt1>
        <a:dk2>
          <a:srgbClr val="666633"/>
        </a:dk2>
        <a:lt2>
          <a:srgbClr val="969696"/>
        </a:lt2>
        <a:accent1>
          <a:srgbClr val="666633"/>
        </a:accent1>
        <a:accent2>
          <a:srgbClr val="FFCC00"/>
        </a:accent2>
        <a:accent3>
          <a:srgbClr val="CAE2FF"/>
        </a:accent3>
        <a:accent4>
          <a:srgbClr val="010000"/>
        </a:accent4>
        <a:accent5>
          <a:srgbClr val="B8B8AD"/>
        </a:accent5>
        <a:accent6>
          <a:srgbClr val="E7B900"/>
        </a:accent6>
        <a:hlink>
          <a:srgbClr val="FFFFFF"/>
        </a:hlink>
        <a:folHlink>
          <a:srgbClr val="CCECFF"/>
        </a:folHlink>
      </a:clrScheme>
      <a:clrMap bg1="lt1" tx1="dk1" bg2="lt2" tx2="dk2" accent1="accent1" accent2="accent2" accent3="accent3" accent4="accent4" accent5="accent5" accent6="accent6" hlink="hlink" folHlink="folHlink"/>
    </a:extraClrScheme>
    <a:extraClrScheme>
      <a:clrScheme name="2_Default Design 8">
        <a:dk1>
          <a:srgbClr val="9900CC"/>
        </a:dk1>
        <a:lt1>
          <a:srgbClr val="FFCC00"/>
        </a:lt1>
        <a:dk2>
          <a:srgbClr val="FF3300"/>
        </a:dk2>
        <a:lt2>
          <a:srgbClr val="969696"/>
        </a:lt2>
        <a:accent1>
          <a:srgbClr val="FF3300"/>
        </a:accent1>
        <a:accent2>
          <a:srgbClr val="FFCC00"/>
        </a:accent2>
        <a:accent3>
          <a:srgbClr val="FFE2AA"/>
        </a:accent3>
        <a:accent4>
          <a:srgbClr val="8200AE"/>
        </a:accent4>
        <a:accent5>
          <a:srgbClr val="FFADAA"/>
        </a:accent5>
        <a:accent6>
          <a:srgbClr val="E7B900"/>
        </a:accent6>
        <a:hlink>
          <a:srgbClr val="FFFF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otany design template">
  <a:themeElements>
    <a:clrScheme name="Botany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otany design templ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Botany design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otany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otany design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otany design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otany desig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otany desig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otany desig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otany design template">
  <a:themeElements>
    <a:clrScheme name="Botany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otany design templ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otany design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otany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otany design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otany design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otany desig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otany desig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otany desig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Designs\Dads Tie.pot</Template>
  <TotalTime>19729</TotalTime>
  <Words>3247</Words>
  <Application>Microsoft Office PowerPoint</Application>
  <PresentationFormat>On-screen Show (4:3)</PresentationFormat>
  <Paragraphs>729</Paragraphs>
  <Slides>145</Slides>
  <Notes>81</Notes>
  <HiddenSlides>0</HiddenSlides>
  <MMClips>1</MMClips>
  <ScaleCrop>false</ScaleCrop>
  <HeadingPairs>
    <vt:vector size="6" baseType="variant">
      <vt:variant>
        <vt:lpstr>Theme</vt:lpstr>
      </vt:variant>
      <vt:variant>
        <vt:i4>14</vt:i4>
      </vt:variant>
      <vt:variant>
        <vt:lpstr>Embedded OLE Servers</vt:lpstr>
      </vt:variant>
      <vt:variant>
        <vt:i4>1</vt:i4>
      </vt:variant>
      <vt:variant>
        <vt:lpstr>Slide Titles</vt:lpstr>
      </vt:variant>
      <vt:variant>
        <vt:i4>145</vt:i4>
      </vt:variant>
    </vt:vector>
  </HeadingPairs>
  <TitlesOfParts>
    <vt:vector size="160" baseType="lpstr">
      <vt:lpstr>Dads Tie</vt:lpstr>
      <vt:lpstr>Default Design</vt:lpstr>
      <vt:lpstr>1_Default Design</vt:lpstr>
      <vt:lpstr>2_Dads Tie</vt:lpstr>
      <vt:lpstr>3_Dads Tie</vt:lpstr>
      <vt:lpstr>4_Dads Tie</vt:lpstr>
      <vt:lpstr>6_Default Design</vt:lpstr>
      <vt:lpstr>1_Botany design template</vt:lpstr>
      <vt:lpstr>Botany design template</vt:lpstr>
      <vt:lpstr>1_Dads Tie</vt:lpstr>
      <vt:lpstr>5_Dads Tie</vt:lpstr>
      <vt:lpstr>Waveform</vt:lpstr>
      <vt:lpstr>2_Default Design</vt:lpstr>
      <vt:lpstr>5_Default Design</vt:lpstr>
      <vt:lpstr>Chart</vt:lpstr>
      <vt:lpstr>Home Pesticide Use                    Risks &amp; Benefits</vt:lpstr>
      <vt:lpstr>PowerPoint Presentation</vt:lpstr>
      <vt:lpstr>Which type of gardener are you?</vt:lpstr>
      <vt:lpstr>Have you ever heard of the Board of Pesticides Control (BPC)?</vt:lpstr>
      <vt:lpstr>What is your opinion of the BPC?</vt:lpstr>
      <vt:lpstr>PowerPoint Presentation</vt:lpstr>
      <vt:lpstr>We’ve relied on pesticides in the past and still rely on them today</vt:lpstr>
      <vt:lpstr>Which are pesticides?</vt:lpstr>
      <vt:lpstr>Maine pesticide use more common than perceived</vt:lpstr>
      <vt:lpstr>What are pesticides?</vt:lpstr>
      <vt:lpstr>What are Pesticides?</vt:lpstr>
      <vt:lpstr>These are Pesticides?</vt:lpstr>
      <vt:lpstr>EPA exempt pesticides</vt:lpstr>
      <vt:lpstr>What are the risks?</vt:lpstr>
      <vt:lpstr>Caveat emptor!</vt:lpstr>
      <vt:lpstr>What about home remedies</vt:lpstr>
      <vt:lpstr>From Medline Plus – NLM NIH</vt:lpstr>
      <vt:lpstr>What products are NOT pesticides?</vt:lpstr>
      <vt:lpstr>What does registration mean?</vt:lpstr>
      <vt:lpstr>Risk assessment</vt:lpstr>
      <vt:lpstr>What are the benefits?</vt:lpstr>
      <vt:lpstr>What are the benefits?</vt:lpstr>
      <vt:lpstr>Risk vs. Risk</vt:lpstr>
      <vt:lpstr>What are the human risks?</vt:lpstr>
      <vt:lpstr>How are the risks determined?</vt:lpstr>
      <vt:lpstr>All pesticides have risks!!!</vt:lpstr>
      <vt:lpstr>Even natural or organic products are toxic!</vt:lpstr>
      <vt:lpstr>“All substances are poisons; there is none which is not a poison.  The right DOSE differentiates a poison from a remedy.”  –Paracelsus (1493-1541)  Even too much water can kill – over 1.5 liters/hour</vt:lpstr>
      <vt:lpstr>Endocrine effects</vt:lpstr>
      <vt:lpstr>            =   X      </vt:lpstr>
      <vt:lpstr>One way to quickly assess the risk?</vt:lpstr>
      <vt:lpstr>Please choose the two pesticide formulation types with the lowest exposure potential</vt:lpstr>
      <vt:lpstr>Reduce exposure by using targeted materials</vt:lpstr>
      <vt:lpstr>Which product do you think is the better choice?</vt:lpstr>
      <vt:lpstr>How is risk reduced?- PPE</vt:lpstr>
      <vt:lpstr>What are some “environmental” risks?</vt:lpstr>
      <vt:lpstr>Remember “Silent Spring”</vt:lpstr>
      <vt:lpstr>Today’s wildlife concerns</vt:lpstr>
      <vt:lpstr>Recent neonicotinoid research</vt:lpstr>
      <vt:lpstr>Toxicity of Common Organic-Approved Pesticides to Pollinators</vt:lpstr>
      <vt:lpstr>Recent research on botanical pesticides</vt:lpstr>
      <vt:lpstr>Pesticide residues are found on all types of food</vt:lpstr>
      <vt:lpstr>2015 USDA-PDP Sampling</vt:lpstr>
      <vt:lpstr>PDP also detects pesticide residues on organic produce</vt:lpstr>
      <vt:lpstr>Other pesticide risks</vt:lpstr>
      <vt:lpstr>Drift</vt:lpstr>
      <vt:lpstr>Pesticides Can Leach Into Groundwater</vt:lpstr>
      <vt:lpstr> Evidence? Maine Studies</vt:lpstr>
      <vt:lpstr>Home pesticide use - Worst case scenario</vt:lpstr>
      <vt:lpstr>Agricultural Use Groundwater Monitoring Results</vt:lpstr>
      <vt:lpstr>Pesticides Can Run-off Into Surface Waters</vt:lpstr>
      <vt:lpstr>Surface Water/sediment Sampling – Home, Lawn &amp; Garden Pesticides</vt:lpstr>
      <vt:lpstr>BPC Gulf of Maine Study 2015 </vt:lpstr>
      <vt:lpstr>USGS National Water Quality Assessment</vt:lpstr>
      <vt:lpstr>Prevent water  contamination</vt:lpstr>
      <vt:lpstr>Storage</vt:lpstr>
      <vt:lpstr>Disposal</vt:lpstr>
      <vt:lpstr>Which product is most risky to handle?</vt:lpstr>
      <vt:lpstr>Think First…. Spray Last</vt:lpstr>
      <vt:lpstr>1997 Legislative Mandate</vt:lpstr>
      <vt:lpstr>Look at the big picture</vt:lpstr>
      <vt:lpstr>Use site appropriate, non-invasive plants</vt:lpstr>
      <vt:lpstr>Right plant, right place, right purpose</vt:lpstr>
      <vt:lpstr>Use a diversity of plants and grasses</vt:lpstr>
      <vt:lpstr>Create wildlife habitats</vt:lpstr>
      <vt:lpstr>Habitat enhancement for beneficials</vt:lpstr>
      <vt:lpstr>PowerPoint Presentation</vt:lpstr>
      <vt:lpstr>Pretty ornamentals? Pests?</vt:lpstr>
      <vt:lpstr>Birds can also be our allies</vt:lpstr>
      <vt:lpstr>On average natives support 12x more lepidopteran species</vt:lpstr>
      <vt:lpstr>Reduce lawn area</vt:lpstr>
      <vt:lpstr>Use low input plant varieties</vt:lpstr>
      <vt:lpstr>Protect lakes &amp; streams with buffers</vt:lpstr>
      <vt:lpstr>Reduce runoff</vt:lpstr>
      <vt:lpstr>Reduce reliance on pesticides, fertilizers and water</vt:lpstr>
      <vt:lpstr>Use common sense pest management</vt:lpstr>
      <vt:lpstr>Know Your Pest</vt:lpstr>
      <vt:lpstr>Is it a pest problem?</vt:lpstr>
      <vt:lpstr>Is this a disease?</vt:lpstr>
      <vt:lpstr>PowerPoint Presentation</vt:lpstr>
      <vt:lpstr>PowerPoint Presentation</vt:lpstr>
      <vt:lpstr>Welcome or Unwelcome? </vt:lpstr>
      <vt:lpstr>Tachinid fly (the so-called “winsome fly”) laying an egg on a Japanese beetle adult</vt:lpstr>
      <vt:lpstr>We love the good “bugs!”</vt:lpstr>
      <vt:lpstr>Welcome or Unwelcome?</vt:lpstr>
      <vt:lpstr>Good bug in action</vt:lpstr>
      <vt:lpstr>Welcome or Unwelcome?</vt:lpstr>
      <vt:lpstr>Flower fly larvae eat aphids!</vt:lpstr>
      <vt:lpstr>Science fiction monster?</vt:lpstr>
      <vt:lpstr>Delicate beauty</vt:lpstr>
      <vt:lpstr>Proceed with caution to protect beneficial insects</vt:lpstr>
      <vt:lpstr>Know Your Pest</vt:lpstr>
      <vt:lpstr>Cultural Controls</vt:lpstr>
      <vt:lpstr>Cultural controls</vt:lpstr>
      <vt:lpstr>Select slow release fertilizers</vt:lpstr>
      <vt:lpstr>Water management is crucial</vt:lpstr>
      <vt:lpstr>Colorado Potato Beetle</vt:lpstr>
      <vt:lpstr>Cultural Controls – Late Blight</vt:lpstr>
      <vt:lpstr>Look for varieties that are resistant to disease</vt:lpstr>
      <vt:lpstr>Japanese Beetle</vt:lpstr>
      <vt:lpstr>PowerPoint Presentation</vt:lpstr>
      <vt:lpstr>PowerPoint Presentation</vt:lpstr>
      <vt:lpstr>Physical IPM Methods</vt:lpstr>
      <vt:lpstr>Physical Methods</vt:lpstr>
      <vt:lpstr>Do you need a pesticide?</vt:lpstr>
      <vt:lpstr>Is the pest protected?</vt:lpstr>
      <vt:lpstr>Don’t apply when you can’t hit a susceptible target</vt:lpstr>
      <vt:lpstr>Timing is everything?</vt:lpstr>
      <vt:lpstr>Nobody home!</vt:lpstr>
      <vt:lpstr>The key to proper use</vt:lpstr>
      <vt:lpstr>The old days</vt:lpstr>
      <vt:lpstr>Great directions!</vt:lpstr>
      <vt:lpstr>Today’s label</vt:lpstr>
      <vt:lpstr>Colorado Potato Beetle Beater is a moderately hazardous pesticide.</vt:lpstr>
      <vt:lpstr>False – Caution = slight hazard</vt:lpstr>
      <vt:lpstr>Colorado Potato Beetle Beater should be applied before the pest is seen. </vt:lpstr>
      <vt:lpstr>False</vt:lpstr>
      <vt:lpstr>Colorado Potato Beetle Beater is approved for organic production so it is not harmful to the environment. </vt:lpstr>
      <vt:lpstr>False</vt:lpstr>
      <vt:lpstr>How many tablespoons of Colorado Potato Beetle Beater should you add to a 3 gallon sprayer? </vt:lpstr>
      <vt:lpstr>12 Tbs for 3 gallons of spray</vt:lpstr>
      <vt:lpstr>Colorado Potato Beetle Beater is a good choice for treating asparagus spears for asparagus beetle damage</vt:lpstr>
      <vt:lpstr>False – may only treat post harvest</vt:lpstr>
      <vt:lpstr>What protective equipment must be worn when mixing Colorado Potato Beetle Beater? </vt:lpstr>
      <vt:lpstr>Nothing is required… But</vt:lpstr>
      <vt:lpstr>Purchase wisely</vt:lpstr>
      <vt:lpstr>Prepare for the application</vt:lpstr>
      <vt:lpstr>Apply properly &amp; be cautious</vt:lpstr>
      <vt:lpstr>Why treat the whole tree?</vt:lpstr>
      <vt:lpstr>Why treat the whole tree?</vt:lpstr>
      <vt:lpstr>Broadcast applications</vt:lpstr>
      <vt:lpstr>If you must apply a pesticide</vt:lpstr>
      <vt:lpstr>If you must apply a pesticide</vt:lpstr>
      <vt:lpstr>If you must apply a pesticide</vt:lpstr>
      <vt:lpstr>You must wait 10 days before re-applying Colorado Potato Beetle Beater to apples. </vt:lpstr>
      <vt:lpstr>True</vt:lpstr>
      <vt:lpstr>It is appropriate to use Colorado Potato Beetle Beater if you will be selling your produce. </vt:lpstr>
      <vt:lpstr>False</vt:lpstr>
      <vt:lpstr>Colorado Potato Beetle Beater is best applied to apple trees just as they reach full bloom.</vt:lpstr>
      <vt:lpstr>False</vt:lpstr>
      <vt:lpstr>Who you gonna call?</vt:lpstr>
      <vt:lpstr>BPC Web Pages</vt:lpstr>
      <vt:lpstr>PowerPoint Presentation</vt:lpstr>
      <vt:lpstr>Summary</vt:lpstr>
      <vt:lpstr>Please rate this presentation</vt:lpstr>
    </vt:vector>
  </TitlesOfParts>
  <Company>State of Maine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Launder Contaminated Clothing Separately</dc:title>
  <dc:creator>Gary Fish</dc:creator>
  <cp:lastModifiedBy>Chamberlain, Anne</cp:lastModifiedBy>
  <cp:revision>575</cp:revision>
  <cp:lastPrinted>2017-04-18T17:01:00Z</cp:lastPrinted>
  <dcterms:created xsi:type="dcterms:W3CDTF">2001-05-07T14:40:55Z</dcterms:created>
  <dcterms:modified xsi:type="dcterms:W3CDTF">2017-05-02T13:03:21Z</dcterms:modified>
</cp:coreProperties>
</file>