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4" r:id="rId3"/>
    <p:sldId id="265" r:id="rId4"/>
    <p:sldId id="266" r:id="rId5"/>
    <p:sldId id="258" r:id="rId6"/>
    <p:sldId id="259" r:id="rId7"/>
    <p:sldId id="260" r:id="rId8"/>
    <p:sldId id="261" r:id="rId9"/>
    <p:sldId id="262" r:id="rId10"/>
    <p:sldId id="257" r:id="rId11"/>
    <p:sldId id="263" r:id="rId12"/>
    <p:sldId id="26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AE68B-C381-4918-B87A-7B9A2EBBD8B3}" v="3" dt="2023-12-07T16:51:37.808"/>
    <p1510:client id="{F9565BA3-617B-42A8-9C83-B00B300FDE29}" v="1" dt="2023-12-07T13:48:50.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47" autoAdjust="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kson, Alexandra" userId="0c473e4e-ad70-43fa-8ced-32d7a9bd8f17" providerId="ADAL" clId="{8C718EB9-E8E1-4AA1-85D2-5D6453DE427B}"/>
    <pc:docChg chg="modSld">
      <pc:chgData name="Cookson, Alexandra" userId="0c473e4e-ad70-43fa-8ced-32d7a9bd8f17" providerId="ADAL" clId="{8C718EB9-E8E1-4AA1-85D2-5D6453DE427B}" dt="2023-12-05T21:10:26.207" v="64" actId="20577"/>
      <pc:docMkLst>
        <pc:docMk/>
      </pc:docMkLst>
      <pc:sldChg chg="modSp mod">
        <pc:chgData name="Cookson, Alexandra" userId="0c473e4e-ad70-43fa-8ced-32d7a9bd8f17" providerId="ADAL" clId="{8C718EB9-E8E1-4AA1-85D2-5D6453DE427B}" dt="2023-12-05T21:10:26.207" v="64" actId="20577"/>
        <pc:sldMkLst>
          <pc:docMk/>
          <pc:sldMk cId="2316916786" sldId="262"/>
        </pc:sldMkLst>
        <pc:spChg chg="mod">
          <ac:chgData name="Cookson, Alexandra" userId="0c473e4e-ad70-43fa-8ced-32d7a9bd8f17" providerId="ADAL" clId="{8C718EB9-E8E1-4AA1-85D2-5D6453DE427B}" dt="2023-12-05T21:10:26.207" v="64" actId="20577"/>
          <ac:spMkLst>
            <pc:docMk/>
            <pc:sldMk cId="2316916786" sldId="262"/>
            <ac:spMk id="3" creationId="{5F3192AE-B2E6-DD1D-B911-0A22F92EB3A5}"/>
          </ac:spMkLst>
        </pc:spChg>
      </pc:sldChg>
    </pc:docChg>
  </pc:docChgLst>
  <pc:docChgLst>
    <pc:chgData name="Cookson, Alexandra" userId="0c473e4e-ad70-43fa-8ced-32d7a9bd8f17" providerId="ADAL" clId="{2C9A073A-3C65-4C89-BF79-2E4749D2E649}"/>
    <pc:docChg chg="modSld">
      <pc:chgData name="Cookson, Alexandra" userId="0c473e4e-ad70-43fa-8ced-32d7a9bd8f17" providerId="ADAL" clId="{2C9A073A-3C65-4C89-BF79-2E4749D2E649}" dt="2023-12-04T16:04:21.159" v="93" actId="20577"/>
      <pc:docMkLst>
        <pc:docMk/>
      </pc:docMkLst>
      <pc:sldChg chg="modSp mod">
        <pc:chgData name="Cookson, Alexandra" userId="0c473e4e-ad70-43fa-8ced-32d7a9bd8f17" providerId="ADAL" clId="{2C9A073A-3C65-4C89-BF79-2E4749D2E649}" dt="2023-12-04T16:04:21.159" v="93" actId="20577"/>
        <pc:sldMkLst>
          <pc:docMk/>
          <pc:sldMk cId="3439790507" sldId="257"/>
        </pc:sldMkLst>
        <pc:spChg chg="mod">
          <ac:chgData name="Cookson, Alexandra" userId="0c473e4e-ad70-43fa-8ced-32d7a9bd8f17" providerId="ADAL" clId="{2C9A073A-3C65-4C89-BF79-2E4749D2E649}" dt="2023-12-04T16:04:21.159" v="93" actId="20577"/>
          <ac:spMkLst>
            <pc:docMk/>
            <pc:sldMk cId="3439790507" sldId="257"/>
            <ac:spMk id="3" creationId="{EECCEF8A-DD71-C834-D350-8AD8F63D5BA5}"/>
          </ac:spMkLst>
        </pc:spChg>
      </pc:sldChg>
      <pc:sldChg chg="modSp mod">
        <pc:chgData name="Cookson, Alexandra" userId="0c473e4e-ad70-43fa-8ced-32d7a9bd8f17" providerId="ADAL" clId="{2C9A073A-3C65-4C89-BF79-2E4749D2E649}" dt="2023-12-04T16:03:01.008" v="82" actId="14100"/>
        <pc:sldMkLst>
          <pc:docMk/>
          <pc:sldMk cId="2093752108" sldId="266"/>
        </pc:sldMkLst>
        <pc:spChg chg="mod">
          <ac:chgData name="Cookson, Alexandra" userId="0c473e4e-ad70-43fa-8ced-32d7a9bd8f17" providerId="ADAL" clId="{2C9A073A-3C65-4C89-BF79-2E4749D2E649}" dt="2023-12-04T16:03:01.008" v="82" actId="14100"/>
          <ac:spMkLst>
            <pc:docMk/>
            <pc:sldMk cId="2093752108" sldId="266"/>
            <ac:spMk id="3" creationId="{4719AF02-9944-818D-8E55-2B8D122E6C66}"/>
          </ac:spMkLst>
        </pc:spChg>
        <pc:picChg chg="mod">
          <ac:chgData name="Cookson, Alexandra" userId="0c473e4e-ad70-43fa-8ced-32d7a9bd8f17" providerId="ADAL" clId="{2C9A073A-3C65-4C89-BF79-2E4749D2E649}" dt="2023-12-04T16:01:56.714" v="79" actId="1076"/>
          <ac:picMkLst>
            <pc:docMk/>
            <pc:sldMk cId="2093752108" sldId="266"/>
            <ac:picMk id="6154" creationId="{A12CF14C-C2A3-2B71-7D25-7A5385766E64}"/>
          </ac:picMkLst>
        </pc:picChg>
      </pc:sldChg>
    </pc:docChg>
  </pc:docChgLst>
  <pc:docChgLst>
    <pc:chgData name="Cookson, Alexandra" userId="0c473e4e-ad70-43fa-8ced-32d7a9bd8f17" providerId="ADAL" clId="{7F87680D-1461-4F49-A91F-524EC663A309}"/>
    <pc:docChg chg="undo custSel addSld delSld modSld sldOrd">
      <pc:chgData name="Cookson, Alexandra" userId="0c473e4e-ad70-43fa-8ced-32d7a9bd8f17" providerId="ADAL" clId="{7F87680D-1461-4F49-A91F-524EC663A309}" dt="2023-12-04T15:43:13.560" v="5554" actId="14100"/>
      <pc:docMkLst>
        <pc:docMk/>
      </pc:docMkLst>
      <pc:sldChg chg="modSp mod">
        <pc:chgData name="Cookson, Alexandra" userId="0c473e4e-ad70-43fa-8ced-32d7a9bd8f17" providerId="ADAL" clId="{7F87680D-1461-4F49-A91F-524EC663A309}" dt="2023-12-04T12:58:58.503" v="246" actId="20577"/>
        <pc:sldMkLst>
          <pc:docMk/>
          <pc:sldMk cId="1291422261" sldId="256"/>
        </pc:sldMkLst>
        <pc:spChg chg="mod">
          <ac:chgData name="Cookson, Alexandra" userId="0c473e4e-ad70-43fa-8ced-32d7a9bd8f17" providerId="ADAL" clId="{7F87680D-1461-4F49-A91F-524EC663A309}" dt="2023-12-04T12:56:16.342" v="139" actId="404"/>
          <ac:spMkLst>
            <pc:docMk/>
            <pc:sldMk cId="1291422261" sldId="256"/>
            <ac:spMk id="2" creationId="{2C608FE4-A63E-C247-B1C0-6B5ACF3E5643}"/>
          </ac:spMkLst>
        </pc:spChg>
        <pc:spChg chg="mod">
          <ac:chgData name="Cookson, Alexandra" userId="0c473e4e-ad70-43fa-8ced-32d7a9bd8f17" providerId="ADAL" clId="{7F87680D-1461-4F49-A91F-524EC663A309}" dt="2023-12-04T12:58:58.503" v="246" actId="20577"/>
          <ac:spMkLst>
            <pc:docMk/>
            <pc:sldMk cId="1291422261" sldId="256"/>
            <ac:spMk id="3" creationId="{83AD2516-DBFE-163C-10D0-18BD6258AD91}"/>
          </ac:spMkLst>
        </pc:spChg>
      </pc:sldChg>
      <pc:sldChg chg="addSp modSp mod ord">
        <pc:chgData name="Cookson, Alexandra" userId="0c473e4e-ad70-43fa-8ced-32d7a9bd8f17" providerId="ADAL" clId="{7F87680D-1461-4F49-A91F-524EC663A309}" dt="2023-12-04T15:25:28.803" v="5386" actId="1076"/>
        <pc:sldMkLst>
          <pc:docMk/>
          <pc:sldMk cId="3439790507" sldId="257"/>
        </pc:sldMkLst>
        <pc:spChg chg="mod">
          <ac:chgData name="Cookson, Alexandra" userId="0c473e4e-ad70-43fa-8ced-32d7a9bd8f17" providerId="ADAL" clId="{7F87680D-1461-4F49-A91F-524EC663A309}" dt="2023-12-04T14:03:33.603" v="3310" actId="20577"/>
          <ac:spMkLst>
            <pc:docMk/>
            <pc:sldMk cId="3439790507" sldId="257"/>
            <ac:spMk id="2" creationId="{378A871E-9789-24C5-18C2-5E6D580DA19C}"/>
          </ac:spMkLst>
        </pc:spChg>
        <pc:spChg chg="mod">
          <ac:chgData name="Cookson, Alexandra" userId="0c473e4e-ad70-43fa-8ced-32d7a9bd8f17" providerId="ADAL" clId="{7F87680D-1461-4F49-A91F-524EC663A309}" dt="2023-12-04T15:25:10.109" v="5381" actId="113"/>
          <ac:spMkLst>
            <pc:docMk/>
            <pc:sldMk cId="3439790507" sldId="257"/>
            <ac:spMk id="3" creationId="{EECCEF8A-DD71-C834-D350-8AD8F63D5BA5}"/>
          </ac:spMkLst>
        </pc:spChg>
        <pc:picChg chg="add mod modCrop">
          <ac:chgData name="Cookson, Alexandra" userId="0c473e4e-ad70-43fa-8ced-32d7a9bd8f17" providerId="ADAL" clId="{7F87680D-1461-4F49-A91F-524EC663A309}" dt="2023-12-04T15:25:28.803" v="5386" actId="1076"/>
          <ac:picMkLst>
            <pc:docMk/>
            <pc:sldMk cId="3439790507" sldId="257"/>
            <ac:picMk id="5" creationId="{053E78F7-9EFC-FAAB-5883-E50309B25C8D}"/>
          </ac:picMkLst>
        </pc:picChg>
      </pc:sldChg>
      <pc:sldChg chg="addSp delSp modSp new mod">
        <pc:chgData name="Cookson, Alexandra" userId="0c473e4e-ad70-43fa-8ced-32d7a9bd8f17" providerId="ADAL" clId="{7F87680D-1461-4F49-A91F-524EC663A309}" dt="2023-12-04T13:16:51.045" v="548" actId="20578"/>
        <pc:sldMkLst>
          <pc:docMk/>
          <pc:sldMk cId="3516385658" sldId="258"/>
        </pc:sldMkLst>
        <pc:spChg chg="mod">
          <ac:chgData name="Cookson, Alexandra" userId="0c473e4e-ad70-43fa-8ced-32d7a9bd8f17" providerId="ADAL" clId="{7F87680D-1461-4F49-A91F-524EC663A309}" dt="2023-12-04T13:16:51.045" v="548" actId="20578"/>
          <ac:spMkLst>
            <pc:docMk/>
            <pc:sldMk cId="3516385658" sldId="258"/>
            <ac:spMk id="2" creationId="{1277E27B-06BF-DF8B-0F9A-4A6CB1A8EB1F}"/>
          </ac:spMkLst>
        </pc:spChg>
        <pc:spChg chg="del mod">
          <ac:chgData name="Cookson, Alexandra" userId="0c473e4e-ad70-43fa-8ced-32d7a9bd8f17" providerId="ADAL" clId="{7F87680D-1461-4F49-A91F-524EC663A309}" dt="2023-12-04T13:12:21.172" v="510" actId="478"/>
          <ac:spMkLst>
            <pc:docMk/>
            <pc:sldMk cId="3516385658" sldId="258"/>
            <ac:spMk id="3" creationId="{FD256DD8-C716-AE5D-5435-F6111B0B194C}"/>
          </ac:spMkLst>
        </pc:spChg>
        <pc:spChg chg="add del mod">
          <ac:chgData name="Cookson, Alexandra" userId="0c473e4e-ad70-43fa-8ced-32d7a9bd8f17" providerId="ADAL" clId="{7F87680D-1461-4F49-A91F-524EC663A309}" dt="2023-12-04T13:12:54.813" v="511" actId="22"/>
          <ac:spMkLst>
            <pc:docMk/>
            <pc:sldMk cId="3516385658" sldId="258"/>
            <ac:spMk id="4" creationId="{C122B4D7-17B4-53B0-C4A8-307BD8E84184}"/>
          </ac:spMkLst>
        </pc:spChg>
        <pc:picChg chg="add mod ord">
          <ac:chgData name="Cookson, Alexandra" userId="0c473e4e-ad70-43fa-8ced-32d7a9bd8f17" providerId="ADAL" clId="{7F87680D-1461-4F49-A91F-524EC663A309}" dt="2023-12-04T13:13:49.876" v="517" actId="1076"/>
          <ac:picMkLst>
            <pc:docMk/>
            <pc:sldMk cId="3516385658" sldId="258"/>
            <ac:picMk id="6" creationId="{957420B6-1C15-9A68-9D53-B75F76088F13}"/>
          </ac:picMkLst>
        </pc:picChg>
      </pc:sldChg>
      <pc:sldChg chg="addSp delSp modSp new mod">
        <pc:chgData name="Cookson, Alexandra" userId="0c473e4e-ad70-43fa-8ced-32d7a9bd8f17" providerId="ADAL" clId="{7F87680D-1461-4F49-A91F-524EC663A309}" dt="2023-12-04T15:13:23.446" v="5247" actId="732"/>
        <pc:sldMkLst>
          <pc:docMk/>
          <pc:sldMk cId="2163386548" sldId="259"/>
        </pc:sldMkLst>
        <pc:spChg chg="mod">
          <ac:chgData name="Cookson, Alexandra" userId="0c473e4e-ad70-43fa-8ced-32d7a9bd8f17" providerId="ADAL" clId="{7F87680D-1461-4F49-A91F-524EC663A309}" dt="2023-12-04T15:12:10.458" v="5241" actId="14100"/>
          <ac:spMkLst>
            <pc:docMk/>
            <pc:sldMk cId="2163386548" sldId="259"/>
            <ac:spMk id="2" creationId="{64620275-78E2-E59E-A858-AC2AC5C7463F}"/>
          </ac:spMkLst>
        </pc:spChg>
        <pc:spChg chg="del">
          <ac:chgData name="Cookson, Alexandra" userId="0c473e4e-ad70-43fa-8ced-32d7a9bd8f17" providerId="ADAL" clId="{7F87680D-1461-4F49-A91F-524EC663A309}" dt="2023-12-04T13:18:11.520" v="549" actId="3680"/>
          <ac:spMkLst>
            <pc:docMk/>
            <pc:sldMk cId="2163386548" sldId="259"/>
            <ac:spMk id="3" creationId="{4ED07DB9-06B0-2A50-134B-DE6B34283883}"/>
          </ac:spMkLst>
        </pc:spChg>
        <pc:graphicFrameChg chg="add mod ord modGraphic">
          <ac:chgData name="Cookson, Alexandra" userId="0c473e4e-ad70-43fa-8ced-32d7a9bd8f17" providerId="ADAL" clId="{7F87680D-1461-4F49-A91F-524EC663A309}" dt="2023-12-04T15:11:57.938" v="5240"/>
          <ac:graphicFrameMkLst>
            <pc:docMk/>
            <pc:sldMk cId="2163386548" sldId="259"/>
            <ac:graphicFrameMk id="4" creationId="{BF57CEC2-6375-7BA7-DF56-1F06DF6D1D3B}"/>
          </ac:graphicFrameMkLst>
        </pc:graphicFrameChg>
        <pc:picChg chg="add mod">
          <ac:chgData name="Cookson, Alexandra" userId="0c473e4e-ad70-43fa-8ced-32d7a9bd8f17" providerId="ADAL" clId="{7F87680D-1461-4F49-A91F-524EC663A309}" dt="2023-12-04T15:13:23.446" v="5247" actId="732"/>
          <ac:picMkLst>
            <pc:docMk/>
            <pc:sldMk cId="2163386548" sldId="259"/>
            <ac:picMk id="4098" creationId="{310C5A05-13F6-B5A3-FF89-B2A361F7C3AD}"/>
          </ac:picMkLst>
        </pc:picChg>
      </pc:sldChg>
      <pc:sldChg chg="addSp modSp add mod">
        <pc:chgData name="Cookson, Alexandra" userId="0c473e4e-ad70-43fa-8ced-32d7a9bd8f17" providerId="ADAL" clId="{7F87680D-1461-4F49-A91F-524EC663A309}" dt="2023-12-04T15:05:49.557" v="5146" actId="1076"/>
        <pc:sldMkLst>
          <pc:docMk/>
          <pc:sldMk cId="3180176784" sldId="260"/>
        </pc:sldMkLst>
        <pc:spChg chg="mod">
          <ac:chgData name="Cookson, Alexandra" userId="0c473e4e-ad70-43fa-8ced-32d7a9bd8f17" providerId="ADAL" clId="{7F87680D-1461-4F49-A91F-524EC663A309}" dt="2023-12-04T13:54:24.907" v="2818" actId="20577"/>
          <ac:spMkLst>
            <pc:docMk/>
            <pc:sldMk cId="3180176784" sldId="260"/>
            <ac:spMk id="2" creationId="{64620275-78E2-E59E-A858-AC2AC5C7463F}"/>
          </ac:spMkLst>
        </pc:spChg>
        <pc:graphicFrameChg chg="mod modGraphic">
          <ac:chgData name="Cookson, Alexandra" userId="0c473e4e-ad70-43fa-8ced-32d7a9bd8f17" providerId="ADAL" clId="{7F87680D-1461-4F49-A91F-524EC663A309}" dt="2023-12-04T15:04:42.374" v="5081"/>
          <ac:graphicFrameMkLst>
            <pc:docMk/>
            <pc:sldMk cId="3180176784" sldId="260"/>
            <ac:graphicFrameMk id="4" creationId="{BF57CEC2-6375-7BA7-DF56-1F06DF6D1D3B}"/>
          </ac:graphicFrameMkLst>
        </pc:graphicFrameChg>
        <pc:picChg chg="add mod">
          <ac:chgData name="Cookson, Alexandra" userId="0c473e4e-ad70-43fa-8ced-32d7a9bd8f17" providerId="ADAL" clId="{7F87680D-1461-4F49-A91F-524EC663A309}" dt="2023-12-04T15:05:49.557" v="5146" actId="1076"/>
          <ac:picMkLst>
            <pc:docMk/>
            <pc:sldMk cId="3180176784" sldId="260"/>
            <ac:picMk id="2050" creationId="{47395A70-DB11-796E-9603-0BA425B67C29}"/>
          </ac:picMkLst>
        </pc:picChg>
      </pc:sldChg>
      <pc:sldChg chg="addSp modSp add mod">
        <pc:chgData name="Cookson, Alexandra" userId="0c473e4e-ad70-43fa-8ced-32d7a9bd8f17" providerId="ADAL" clId="{7F87680D-1461-4F49-A91F-524EC663A309}" dt="2023-12-04T15:10:18.353" v="5196" actId="1076"/>
        <pc:sldMkLst>
          <pc:docMk/>
          <pc:sldMk cId="2970983923" sldId="261"/>
        </pc:sldMkLst>
        <pc:spChg chg="mod">
          <ac:chgData name="Cookson, Alexandra" userId="0c473e4e-ad70-43fa-8ced-32d7a9bd8f17" providerId="ADAL" clId="{7F87680D-1461-4F49-A91F-524EC663A309}" dt="2023-12-04T13:54:15.746" v="2811" actId="20577"/>
          <ac:spMkLst>
            <pc:docMk/>
            <pc:sldMk cId="2970983923" sldId="261"/>
            <ac:spMk id="2" creationId="{64620275-78E2-E59E-A858-AC2AC5C7463F}"/>
          </ac:spMkLst>
        </pc:spChg>
        <pc:graphicFrameChg chg="mod modGraphic">
          <ac:chgData name="Cookson, Alexandra" userId="0c473e4e-ad70-43fa-8ced-32d7a9bd8f17" providerId="ADAL" clId="{7F87680D-1461-4F49-A91F-524EC663A309}" dt="2023-12-04T15:09:55.164" v="5194"/>
          <ac:graphicFrameMkLst>
            <pc:docMk/>
            <pc:sldMk cId="2970983923" sldId="261"/>
            <ac:graphicFrameMk id="4" creationId="{BF57CEC2-6375-7BA7-DF56-1F06DF6D1D3B}"/>
          </ac:graphicFrameMkLst>
        </pc:graphicFrameChg>
        <pc:picChg chg="add mod">
          <ac:chgData name="Cookson, Alexandra" userId="0c473e4e-ad70-43fa-8ced-32d7a9bd8f17" providerId="ADAL" clId="{7F87680D-1461-4F49-A91F-524EC663A309}" dt="2023-12-04T15:10:18.353" v="5196" actId="1076"/>
          <ac:picMkLst>
            <pc:docMk/>
            <pc:sldMk cId="2970983923" sldId="261"/>
            <ac:picMk id="3074" creationId="{550A0E7B-7562-61B4-6C0C-2EAFDB8F519E}"/>
          </ac:picMkLst>
        </pc:picChg>
      </pc:sldChg>
      <pc:sldChg chg="addSp modSp new mod">
        <pc:chgData name="Cookson, Alexandra" userId="0c473e4e-ad70-43fa-8ced-32d7a9bd8f17" providerId="ADAL" clId="{7F87680D-1461-4F49-A91F-524EC663A309}" dt="2023-12-04T15:23:00.158" v="5363" actId="14861"/>
        <pc:sldMkLst>
          <pc:docMk/>
          <pc:sldMk cId="2316916786" sldId="262"/>
        </pc:sldMkLst>
        <pc:spChg chg="mod">
          <ac:chgData name="Cookson, Alexandra" userId="0c473e4e-ad70-43fa-8ced-32d7a9bd8f17" providerId="ADAL" clId="{7F87680D-1461-4F49-A91F-524EC663A309}" dt="2023-12-04T14:04:02.007" v="3323" actId="20577"/>
          <ac:spMkLst>
            <pc:docMk/>
            <pc:sldMk cId="2316916786" sldId="262"/>
            <ac:spMk id="2" creationId="{33841298-851E-ECBE-4D0C-BBB6DA3CF6BA}"/>
          </ac:spMkLst>
        </pc:spChg>
        <pc:spChg chg="mod">
          <ac:chgData name="Cookson, Alexandra" userId="0c473e4e-ad70-43fa-8ced-32d7a9bd8f17" providerId="ADAL" clId="{7F87680D-1461-4F49-A91F-524EC663A309}" dt="2023-12-04T15:22:02.716" v="5346" actId="20577"/>
          <ac:spMkLst>
            <pc:docMk/>
            <pc:sldMk cId="2316916786" sldId="262"/>
            <ac:spMk id="3" creationId="{5F3192AE-B2E6-DD1D-B911-0A22F92EB3A5}"/>
          </ac:spMkLst>
        </pc:spChg>
        <pc:picChg chg="add mod">
          <ac:chgData name="Cookson, Alexandra" userId="0c473e4e-ad70-43fa-8ced-32d7a9bd8f17" providerId="ADAL" clId="{7F87680D-1461-4F49-A91F-524EC663A309}" dt="2023-12-04T15:23:00.158" v="5363" actId="14861"/>
          <ac:picMkLst>
            <pc:docMk/>
            <pc:sldMk cId="2316916786" sldId="262"/>
            <ac:picMk id="5122" creationId="{4F3DB1FA-8E1D-CE0D-9C07-42EC560631BD}"/>
          </ac:picMkLst>
        </pc:picChg>
      </pc:sldChg>
      <pc:sldChg chg="addSp delSp modSp new modAnim modNotesTx">
        <pc:chgData name="Cookson, Alexandra" userId="0c473e4e-ad70-43fa-8ced-32d7a9bd8f17" providerId="ADAL" clId="{7F87680D-1461-4F49-A91F-524EC663A309}" dt="2023-12-04T14:37:01.728" v="4256" actId="20577"/>
        <pc:sldMkLst>
          <pc:docMk/>
          <pc:sldMk cId="3486090356" sldId="263"/>
        </pc:sldMkLst>
        <pc:spChg chg="del">
          <ac:chgData name="Cookson, Alexandra" userId="0c473e4e-ad70-43fa-8ced-32d7a9bd8f17" providerId="ADAL" clId="{7F87680D-1461-4F49-A91F-524EC663A309}" dt="2023-12-04T14:36:28.526" v="4238" actId="478"/>
          <ac:spMkLst>
            <pc:docMk/>
            <pc:sldMk cId="3486090356" sldId="263"/>
            <ac:spMk id="2" creationId="{1DF7390B-FD10-7A15-A15E-B2E72A3AA1FD}"/>
          </ac:spMkLst>
        </pc:spChg>
        <pc:spChg chg="del">
          <ac:chgData name="Cookson, Alexandra" userId="0c473e4e-ad70-43fa-8ced-32d7a9bd8f17" providerId="ADAL" clId="{7F87680D-1461-4F49-A91F-524EC663A309}" dt="2023-12-04T14:35:56.151" v="4233"/>
          <ac:spMkLst>
            <pc:docMk/>
            <pc:sldMk cId="3486090356" sldId="263"/>
            <ac:spMk id="3" creationId="{011DAFB7-9497-99A1-DD05-912C81AFA762}"/>
          </ac:spMkLst>
        </pc:spChg>
        <pc:picChg chg="add mod">
          <ac:chgData name="Cookson, Alexandra" userId="0c473e4e-ad70-43fa-8ced-32d7a9bd8f17" providerId="ADAL" clId="{7F87680D-1461-4F49-A91F-524EC663A309}" dt="2023-12-04T14:36:06.753" v="4237" actId="1076"/>
          <ac:picMkLst>
            <pc:docMk/>
            <pc:sldMk cId="3486090356" sldId="263"/>
            <ac:picMk id="4" creationId="{2CD44B86-0D06-5BBD-BC3D-64164AC09EA8}"/>
          </ac:picMkLst>
        </pc:picChg>
      </pc:sldChg>
      <pc:sldChg chg="addSp modSp new mod">
        <pc:chgData name="Cookson, Alexandra" userId="0c473e4e-ad70-43fa-8ced-32d7a9bd8f17" providerId="ADAL" clId="{7F87680D-1461-4F49-A91F-524EC663A309}" dt="2023-12-04T15:43:13.560" v="5554" actId="14100"/>
        <pc:sldMkLst>
          <pc:docMk/>
          <pc:sldMk cId="101921815" sldId="264"/>
        </pc:sldMkLst>
        <pc:spChg chg="mod">
          <ac:chgData name="Cookson, Alexandra" userId="0c473e4e-ad70-43fa-8ced-32d7a9bd8f17" providerId="ADAL" clId="{7F87680D-1461-4F49-A91F-524EC663A309}" dt="2023-12-04T15:43:08.396" v="5553" actId="1076"/>
          <ac:spMkLst>
            <pc:docMk/>
            <pc:sldMk cId="101921815" sldId="264"/>
            <ac:spMk id="2" creationId="{32348AB8-D4B1-B3AD-497C-769784FD558C}"/>
          </ac:spMkLst>
        </pc:spChg>
        <pc:spChg chg="mod">
          <ac:chgData name="Cookson, Alexandra" userId="0c473e4e-ad70-43fa-8ced-32d7a9bd8f17" providerId="ADAL" clId="{7F87680D-1461-4F49-A91F-524EC663A309}" dt="2023-12-04T15:43:13.560" v="5554" actId="14100"/>
          <ac:spMkLst>
            <pc:docMk/>
            <pc:sldMk cId="101921815" sldId="264"/>
            <ac:spMk id="3" creationId="{CF099C51-2206-50C6-A5F1-9036836E319C}"/>
          </ac:spMkLst>
        </pc:spChg>
        <pc:picChg chg="add mod">
          <ac:chgData name="Cookson, Alexandra" userId="0c473e4e-ad70-43fa-8ced-32d7a9bd8f17" providerId="ADAL" clId="{7F87680D-1461-4F49-A91F-524EC663A309}" dt="2023-12-04T15:41:53.180" v="5539" actId="1076"/>
          <ac:picMkLst>
            <pc:docMk/>
            <pc:sldMk cId="101921815" sldId="264"/>
            <ac:picMk id="8194" creationId="{55A9A3F9-C159-A0EF-CC23-379EFAE8D120}"/>
          </ac:picMkLst>
        </pc:picChg>
      </pc:sldChg>
      <pc:sldChg chg="new del">
        <pc:chgData name="Cookson, Alexandra" userId="0c473e4e-ad70-43fa-8ced-32d7a9bd8f17" providerId="ADAL" clId="{7F87680D-1461-4F49-A91F-524EC663A309}" dt="2023-12-04T14:38:20.070" v="4258" actId="47"/>
        <pc:sldMkLst>
          <pc:docMk/>
          <pc:sldMk cId="490076987" sldId="264"/>
        </pc:sldMkLst>
      </pc:sldChg>
      <pc:sldChg chg="addSp modSp new mod">
        <pc:chgData name="Cookson, Alexandra" userId="0c473e4e-ad70-43fa-8ced-32d7a9bd8f17" providerId="ADAL" clId="{7F87680D-1461-4F49-A91F-524EC663A309}" dt="2023-12-04T14:56:27.825" v="5018" actId="1076"/>
        <pc:sldMkLst>
          <pc:docMk/>
          <pc:sldMk cId="666900991" sldId="265"/>
        </pc:sldMkLst>
        <pc:spChg chg="mod">
          <ac:chgData name="Cookson, Alexandra" userId="0c473e4e-ad70-43fa-8ced-32d7a9bd8f17" providerId="ADAL" clId="{7F87680D-1461-4F49-A91F-524EC663A309}" dt="2023-12-04T14:46:20.119" v="4576" actId="20577"/>
          <ac:spMkLst>
            <pc:docMk/>
            <pc:sldMk cId="666900991" sldId="265"/>
            <ac:spMk id="2" creationId="{079A48EB-383A-6FAD-E3BA-DC6FAAF6BD07}"/>
          </ac:spMkLst>
        </pc:spChg>
        <pc:spChg chg="mod">
          <ac:chgData name="Cookson, Alexandra" userId="0c473e4e-ad70-43fa-8ced-32d7a9bd8f17" providerId="ADAL" clId="{7F87680D-1461-4F49-A91F-524EC663A309}" dt="2023-12-04T14:46:50.286" v="4579" actId="14100"/>
          <ac:spMkLst>
            <pc:docMk/>
            <pc:sldMk cId="666900991" sldId="265"/>
            <ac:spMk id="3" creationId="{F5BA8BB0-95BA-9EE9-58BB-09B017FC5FC8}"/>
          </ac:spMkLst>
        </pc:spChg>
        <pc:picChg chg="add mod">
          <ac:chgData name="Cookson, Alexandra" userId="0c473e4e-ad70-43fa-8ced-32d7a9bd8f17" providerId="ADAL" clId="{7F87680D-1461-4F49-A91F-524EC663A309}" dt="2023-12-04T14:56:27.825" v="5018" actId="1076"/>
          <ac:picMkLst>
            <pc:docMk/>
            <pc:sldMk cId="666900991" sldId="265"/>
            <ac:picMk id="1026" creationId="{67236B29-E3CF-A200-EB36-06CAEDB28F22}"/>
          </ac:picMkLst>
        </pc:picChg>
      </pc:sldChg>
      <pc:sldChg chg="addSp delSp modSp new mod">
        <pc:chgData name="Cookson, Alexandra" userId="0c473e4e-ad70-43fa-8ced-32d7a9bd8f17" providerId="ADAL" clId="{7F87680D-1461-4F49-A91F-524EC663A309}" dt="2023-12-04T15:31:26.628" v="5455" actId="1076"/>
        <pc:sldMkLst>
          <pc:docMk/>
          <pc:sldMk cId="2093752108" sldId="266"/>
        </pc:sldMkLst>
        <pc:spChg chg="mod">
          <ac:chgData name="Cookson, Alexandra" userId="0c473e4e-ad70-43fa-8ced-32d7a9bd8f17" providerId="ADAL" clId="{7F87680D-1461-4F49-A91F-524EC663A309}" dt="2023-12-04T14:47:24.792" v="4630" actId="20577"/>
          <ac:spMkLst>
            <pc:docMk/>
            <pc:sldMk cId="2093752108" sldId="266"/>
            <ac:spMk id="2" creationId="{40ED6F55-C2F5-0361-C868-39F3E23B18AB}"/>
          </ac:spMkLst>
        </pc:spChg>
        <pc:spChg chg="mod">
          <ac:chgData name="Cookson, Alexandra" userId="0c473e4e-ad70-43fa-8ced-32d7a9bd8f17" providerId="ADAL" clId="{7F87680D-1461-4F49-A91F-524EC663A309}" dt="2023-12-04T15:29:33.665" v="5394" actId="1076"/>
          <ac:spMkLst>
            <pc:docMk/>
            <pc:sldMk cId="2093752108" sldId="266"/>
            <ac:spMk id="3" creationId="{4719AF02-9944-818D-8E55-2B8D122E6C66}"/>
          </ac:spMkLst>
        </pc:spChg>
        <pc:spChg chg="add">
          <ac:chgData name="Cookson, Alexandra" userId="0c473e4e-ad70-43fa-8ced-32d7a9bd8f17" providerId="ADAL" clId="{7F87680D-1461-4F49-A91F-524EC663A309}" dt="2023-12-04T15:28:22.357" v="5387"/>
          <ac:spMkLst>
            <pc:docMk/>
            <pc:sldMk cId="2093752108" sldId="266"/>
            <ac:spMk id="4" creationId="{CFB3913B-1A4A-9C1E-E959-4A872FE82672}"/>
          </ac:spMkLst>
        </pc:spChg>
        <pc:spChg chg="add del mod">
          <ac:chgData name="Cookson, Alexandra" userId="0c473e4e-ad70-43fa-8ced-32d7a9bd8f17" providerId="ADAL" clId="{7F87680D-1461-4F49-A91F-524EC663A309}" dt="2023-12-04T15:28:32.717" v="5389" actId="478"/>
          <ac:spMkLst>
            <pc:docMk/>
            <pc:sldMk cId="2093752108" sldId="266"/>
            <ac:spMk id="5" creationId="{06A63973-DB42-164B-D475-E33AAEDEC3A0}"/>
          </ac:spMkLst>
        </pc:spChg>
        <pc:spChg chg="add del mod">
          <ac:chgData name="Cookson, Alexandra" userId="0c473e4e-ad70-43fa-8ced-32d7a9bd8f17" providerId="ADAL" clId="{7F87680D-1461-4F49-A91F-524EC663A309}" dt="2023-12-04T15:28:38.201" v="5391" actId="478"/>
          <ac:spMkLst>
            <pc:docMk/>
            <pc:sldMk cId="2093752108" sldId="266"/>
            <ac:spMk id="6" creationId="{FCEB8476-DB3F-F660-2ED2-67E8F6467804}"/>
          </ac:spMkLst>
        </pc:spChg>
        <pc:picChg chg="add del mod">
          <ac:chgData name="Cookson, Alexandra" userId="0c473e4e-ad70-43fa-8ced-32d7a9bd8f17" providerId="ADAL" clId="{7F87680D-1461-4F49-A91F-524EC663A309}" dt="2023-12-04T15:29:34.382" v="5395"/>
          <ac:picMkLst>
            <pc:docMk/>
            <pc:sldMk cId="2093752108" sldId="266"/>
            <ac:picMk id="6152" creationId="{C97011AA-EA31-A3F5-649C-259023FD36F8}"/>
          </ac:picMkLst>
        </pc:picChg>
        <pc:picChg chg="add mod">
          <ac:chgData name="Cookson, Alexandra" userId="0c473e4e-ad70-43fa-8ced-32d7a9bd8f17" providerId="ADAL" clId="{7F87680D-1461-4F49-A91F-524EC663A309}" dt="2023-12-04T15:31:26.628" v="5455" actId="1076"/>
          <ac:picMkLst>
            <pc:docMk/>
            <pc:sldMk cId="2093752108" sldId="266"/>
            <ac:picMk id="6154" creationId="{A12CF14C-C2A3-2B71-7D25-7A5385766E64}"/>
          </ac:picMkLst>
        </pc:picChg>
      </pc:sldChg>
      <pc:sldChg chg="addSp delSp modSp new mod ord">
        <pc:chgData name="Cookson, Alexandra" userId="0c473e4e-ad70-43fa-8ced-32d7a9bd8f17" providerId="ADAL" clId="{7F87680D-1461-4F49-A91F-524EC663A309}" dt="2023-12-04T15:38:01.683" v="5512" actId="1076"/>
        <pc:sldMkLst>
          <pc:docMk/>
          <pc:sldMk cId="673051973" sldId="267"/>
        </pc:sldMkLst>
        <pc:spChg chg="mod">
          <ac:chgData name="Cookson, Alexandra" userId="0c473e4e-ad70-43fa-8ced-32d7a9bd8f17" providerId="ADAL" clId="{7F87680D-1461-4F49-A91F-524EC663A309}" dt="2023-12-04T15:34:30.755" v="5468" actId="20577"/>
          <ac:spMkLst>
            <pc:docMk/>
            <pc:sldMk cId="673051973" sldId="267"/>
            <ac:spMk id="2" creationId="{3499C25F-A991-02BF-C7B7-7194D0F97358}"/>
          </ac:spMkLst>
        </pc:spChg>
        <pc:spChg chg="del">
          <ac:chgData name="Cookson, Alexandra" userId="0c473e4e-ad70-43fa-8ced-32d7a9bd8f17" providerId="ADAL" clId="{7F87680D-1461-4F49-A91F-524EC663A309}" dt="2023-12-04T15:35:18.003" v="5472" actId="478"/>
          <ac:spMkLst>
            <pc:docMk/>
            <pc:sldMk cId="673051973" sldId="267"/>
            <ac:spMk id="3" creationId="{AFFB6D6E-AC06-8B16-FCD0-F39D01038DE0}"/>
          </ac:spMkLst>
        </pc:spChg>
        <pc:picChg chg="add mod">
          <ac:chgData name="Cookson, Alexandra" userId="0c473e4e-ad70-43fa-8ced-32d7a9bd8f17" providerId="ADAL" clId="{7F87680D-1461-4F49-A91F-524EC663A309}" dt="2023-12-04T15:38:01.683" v="5512" actId="1076"/>
          <ac:picMkLst>
            <pc:docMk/>
            <pc:sldMk cId="673051973" sldId="267"/>
            <ac:picMk id="7170" creationId="{CE55AC77-B909-DE0D-9F9E-9B0F9BE2A34B}"/>
          </ac:picMkLst>
        </pc:picChg>
        <pc:picChg chg="add mod">
          <ac:chgData name="Cookson, Alexandra" userId="0c473e4e-ad70-43fa-8ced-32d7a9bd8f17" providerId="ADAL" clId="{7F87680D-1461-4F49-A91F-524EC663A309}" dt="2023-12-04T15:37:50.388" v="5508" actId="1076"/>
          <ac:picMkLst>
            <pc:docMk/>
            <pc:sldMk cId="673051973" sldId="267"/>
            <ac:picMk id="7172" creationId="{159E6225-5083-4F73-45E1-9FB11C868553}"/>
          </ac:picMkLst>
        </pc:picChg>
        <pc:picChg chg="add mod">
          <ac:chgData name="Cookson, Alexandra" userId="0c473e4e-ad70-43fa-8ced-32d7a9bd8f17" providerId="ADAL" clId="{7F87680D-1461-4F49-A91F-524EC663A309}" dt="2023-12-04T15:37:59.743" v="5511" actId="1076"/>
          <ac:picMkLst>
            <pc:docMk/>
            <pc:sldMk cId="673051973" sldId="267"/>
            <ac:picMk id="7174" creationId="{31D72281-1497-A825-877E-44B4C420284B}"/>
          </ac:picMkLst>
        </pc:picChg>
      </pc:sldChg>
    </pc:docChg>
  </pc:docChgLst>
  <pc:docChgLst>
    <pc:chgData name="Cookson, Alexandra" userId="0c473e4e-ad70-43fa-8ced-32d7a9bd8f17" providerId="ADAL" clId="{31BAE68B-C381-4918-B87A-7B9A2EBBD8B3}"/>
    <pc:docChg chg="custSel modSld">
      <pc:chgData name="Cookson, Alexandra" userId="0c473e4e-ad70-43fa-8ced-32d7a9bd8f17" providerId="ADAL" clId="{31BAE68B-C381-4918-B87A-7B9A2EBBD8B3}" dt="2023-12-07T16:51:35.958" v="1" actId="20578"/>
      <pc:docMkLst>
        <pc:docMk/>
      </pc:docMkLst>
      <pc:sldChg chg="modSp mod">
        <pc:chgData name="Cookson, Alexandra" userId="0c473e4e-ad70-43fa-8ced-32d7a9bd8f17" providerId="ADAL" clId="{31BAE68B-C381-4918-B87A-7B9A2EBBD8B3}" dt="2023-12-07T16:51:35.958" v="1" actId="20578"/>
        <pc:sldMkLst>
          <pc:docMk/>
          <pc:sldMk cId="2316916786" sldId="262"/>
        </pc:sldMkLst>
        <pc:spChg chg="mod">
          <ac:chgData name="Cookson, Alexandra" userId="0c473e4e-ad70-43fa-8ced-32d7a9bd8f17" providerId="ADAL" clId="{31BAE68B-C381-4918-B87A-7B9A2EBBD8B3}" dt="2023-12-07T16:51:35.958" v="1" actId="20578"/>
          <ac:spMkLst>
            <pc:docMk/>
            <pc:sldMk cId="2316916786" sldId="262"/>
            <ac:spMk id="3" creationId="{5F3192AE-B2E6-DD1D-B911-0A22F92EB3A5}"/>
          </ac:spMkLst>
        </pc:spChg>
      </pc:sldChg>
    </pc:docChg>
  </pc:docChgLst>
  <pc:docChgLst>
    <pc:chgData name="Cookson, Alexandra" userId="0c473e4e-ad70-43fa-8ced-32d7a9bd8f17" providerId="ADAL" clId="{F9565BA3-617B-42A8-9C83-B00B300FDE29}"/>
    <pc:docChg chg="modSld">
      <pc:chgData name="Cookson, Alexandra" userId="0c473e4e-ad70-43fa-8ced-32d7a9bd8f17" providerId="ADAL" clId="{F9565BA3-617B-42A8-9C83-B00B300FDE29}" dt="2023-12-07T13:48:35.662" v="0" actId="20577"/>
      <pc:docMkLst>
        <pc:docMk/>
      </pc:docMkLst>
      <pc:sldChg chg="modNotesTx">
        <pc:chgData name="Cookson, Alexandra" userId="0c473e4e-ad70-43fa-8ced-32d7a9bd8f17" providerId="ADAL" clId="{F9565BA3-617B-42A8-9C83-B00B300FDE29}" dt="2023-12-07T13:48:35.662" v="0" actId="20577"/>
        <pc:sldMkLst>
          <pc:docMk/>
          <pc:sldMk cId="3486090356" sldId="263"/>
        </pc:sldMkLst>
      </pc:sldChg>
    </pc:docChg>
  </pc:docChgLst>
  <pc:docChgLst>
    <pc:chgData name="Cookson, Alexandra" userId="0c473e4e-ad70-43fa-8ced-32d7a9bd8f17" providerId="ADAL" clId="{3260BB58-EE3E-4A7A-AADD-C32635A93560}"/>
    <pc:docChg chg="custSel modSld">
      <pc:chgData name="Cookson, Alexandra" userId="0c473e4e-ad70-43fa-8ced-32d7a9bd8f17" providerId="ADAL" clId="{3260BB58-EE3E-4A7A-AADD-C32635A93560}" dt="2023-12-05T13:05:36.095" v="73" actId="20577"/>
      <pc:docMkLst>
        <pc:docMk/>
      </pc:docMkLst>
      <pc:sldChg chg="modSp mod">
        <pc:chgData name="Cookson, Alexandra" userId="0c473e4e-ad70-43fa-8ced-32d7a9bd8f17" providerId="ADAL" clId="{3260BB58-EE3E-4A7A-AADD-C32635A93560}" dt="2023-12-05T13:05:36.095" v="73" actId="20577"/>
        <pc:sldMkLst>
          <pc:docMk/>
          <pc:sldMk cId="2316916786" sldId="262"/>
        </pc:sldMkLst>
        <pc:spChg chg="mod">
          <ac:chgData name="Cookson, Alexandra" userId="0c473e4e-ad70-43fa-8ced-32d7a9bd8f17" providerId="ADAL" clId="{3260BB58-EE3E-4A7A-AADD-C32635A93560}" dt="2023-12-05T13:05:36.095" v="73" actId="20577"/>
          <ac:spMkLst>
            <pc:docMk/>
            <pc:sldMk cId="2316916786" sldId="262"/>
            <ac:spMk id="3" creationId="{5F3192AE-B2E6-DD1D-B911-0A22F92EB3A5}"/>
          </ac:spMkLst>
        </pc:spChg>
      </pc:sldChg>
    </pc:docChg>
  </pc:docChgLst>
  <pc:docChgLst>
    <pc:chgData name="Cookson, Alexandra" userId="0c473e4e-ad70-43fa-8ced-32d7a9bd8f17" providerId="ADAL" clId="{E43D2AE5-2221-4B4C-8A06-4E564D122678}"/>
    <pc:docChg chg="modSld">
      <pc:chgData name="Cookson, Alexandra" userId="0c473e4e-ad70-43fa-8ced-32d7a9bd8f17" providerId="ADAL" clId="{E43D2AE5-2221-4B4C-8A06-4E564D122678}" dt="2023-12-05T13:33:49.361" v="0" actId="20577"/>
      <pc:docMkLst>
        <pc:docMk/>
      </pc:docMkLst>
      <pc:sldChg chg="modSp mod">
        <pc:chgData name="Cookson, Alexandra" userId="0c473e4e-ad70-43fa-8ced-32d7a9bd8f17" providerId="ADAL" clId="{E43D2AE5-2221-4B4C-8A06-4E564D122678}" dt="2023-12-05T13:33:49.361" v="0" actId="20577"/>
        <pc:sldMkLst>
          <pc:docMk/>
          <pc:sldMk cId="2093752108" sldId="266"/>
        </pc:sldMkLst>
        <pc:spChg chg="mod">
          <ac:chgData name="Cookson, Alexandra" userId="0c473e4e-ad70-43fa-8ced-32d7a9bd8f17" providerId="ADAL" clId="{E43D2AE5-2221-4B4C-8A06-4E564D122678}" dt="2023-12-05T13:33:49.361" v="0" actId="20577"/>
          <ac:spMkLst>
            <pc:docMk/>
            <pc:sldMk cId="2093752108" sldId="266"/>
            <ac:spMk id="3" creationId="{4719AF02-9944-818D-8E55-2B8D122E6C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57D2A-2405-40A4-A28B-327F2D6D9AB1}"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C5FA0-F762-4B86-A91C-84F6FEE0DE37}" type="slidenum">
              <a:rPr lang="en-US" smtClean="0"/>
              <a:t>‹#›</a:t>
            </a:fld>
            <a:endParaRPr lang="en-US"/>
          </a:p>
        </p:txBody>
      </p:sp>
    </p:spTree>
    <p:extLst>
      <p:ext uri="{BB962C8B-B14F-4D97-AF65-F5344CB8AC3E}">
        <p14:creationId xmlns:p14="http://schemas.microsoft.com/office/powerpoint/2010/main" val="179993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C5FA0-F762-4B86-A91C-84F6FEE0DE37}" type="slidenum">
              <a:rPr lang="en-US" smtClean="0"/>
              <a:t>6</a:t>
            </a:fld>
            <a:endParaRPr lang="en-US"/>
          </a:p>
        </p:txBody>
      </p:sp>
    </p:spTree>
    <p:extLst>
      <p:ext uri="{BB962C8B-B14F-4D97-AF65-F5344CB8AC3E}">
        <p14:creationId xmlns:p14="http://schemas.microsoft.com/office/powerpoint/2010/main" val="149223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C5FA0-F762-4B86-A91C-84F6FEE0DE37}" type="slidenum">
              <a:rPr lang="en-US" smtClean="0"/>
              <a:t>7</a:t>
            </a:fld>
            <a:endParaRPr lang="en-US"/>
          </a:p>
        </p:txBody>
      </p:sp>
    </p:spTree>
    <p:extLst>
      <p:ext uri="{BB962C8B-B14F-4D97-AF65-F5344CB8AC3E}">
        <p14:creationId xmlns:p14="http://schemas.microsoft.com/office/powerpoint/2010/main" val="167058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C5FA0-F762-4B86-A91C-84F6FEE0DE37}" type="slidenum">
              <a:rPr lang="en-US" smtClean="0"/>
              <a:t>8</a:t>
            </a:fld>
            <a:endParaRPr lang="en-US"/>
          </a:p>
        </p:txBody>
      </p:sp>
    </p:spTree>
    <p:extLst>
      <p:ext uri="{BB962C8B-B14F-4D97-AF65-F5344CB8AC3E}">
        <p14:creationId xmlns:p14="http://schemas.microsoft.com/office/powerpoint/2010/main" val="52136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C5FA0-F762-4B86-A91C-84F6FEE0DE37}" type="slidenum">
              <a:rPr lang="en-US" smtClean="0"/>
              <a:t>11</a:t>
            </a:fld>
            <a:endParaRPr lang="en-US"/>
          </a:p>
        </p:txBody>
      </p:sp>
    </p:spTree>
    <p:extLst>
      <p:ext uri="{BB962C8B-B14F-4D97-AF65-F5344CB8AC3E}">
        <p14:creationId xmlns:p14="http://schemas.microsoft.com/office/powerpoint/2010/main" val="1864619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official01R-200">
            <a:extLst>
              <a:ext uri="{FF2B5EF4-FFF2-40B4-BE49-F238E27FC236}">
                <a16:creationId xmlns:a16="http://schemas.microsoft.com/office/drawing/2014/main" id="{E68B038D-9CB2-4998-A78C-F224E827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6096000"/>
            <a:ext cx="2448984"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2EDB59EA-C5C8-492C-AE96-08BC7B0A8D5D}"/>
              </a:ext>
            </a:extLst>
          </p:cNvPr>
          <p:cNvSpPr>
            <a:spLocks noGrp="1" noChangeArrowheads="1"/>
          </p:cNvSpPr>
          <p:nvPr>
            <p:ph type="ctrTitle"/>
          </p:nvPr>
        </p:nvSpPr>
        <p:spPr>
          <a:xfrm>
            <a:off x="914400" y="1752601"/>
            <a:ext cx="10363200" cy="1470025"/>
          </a:xfrm>
        </p:spPr>
        <p:txBody>
          <a:bodyPr/>
          <a:lstStyle>
            <a:lvl1pPr>
              <a:defRPr sz="36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B4D9E610-CE15-448A-A24F-05AB023963DF}"/>
              </a:ext>
            </a:extLst>
          </p:cNvPr>
          <p:cNvSpPr>
            <a:spLocks noGrp="1" noChangeArrowheads="1"/>
          </p:cNvSpPr>
          <p:nvPr>
            <p:ph type="subTitle" idx="1"/>
          </p:nvPr>
        </p:nvSpPr>
        <p:spPr>
          <a:xfrm>
            <a:off x="1828800" y="3505200"/>
            <a:ext cx="8534400" cy="1752600"/>
          </a:xfrm>
        </p:spPr>
        <p:txBody>
          <a:bodyPr/>
          <a:lstStyle>
            <a:lvl1pPr marL="0" indent="0" algn="ctr">
              <a:buFontTx/>
              <a:buNone/>
              <a:defRPr sz="26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925BFCD5-74FD-436E-9837-537E075B50B3}"/>
              </a:ext>
            </a:extLst>
          </p:cNvPr>
          <p:cNvSpPr>
            <a:spLocks noGrp="1" noChangeArrowheads="1"/>
          </p:cNvSpPr>
          <p:nvPr>
            <p:ph type="ftr" sz="quarter" idx="10"/>
          </p:nvPr>
        </p:nvSpPr>
        <p:spPr>
          <a:xfrm>
            <a:off x="3507317" y="6245225"/>
            <a:ext cx="5179483" cy="476250"/>
          </a:xfrm>
        </p:spPr>
        <p:txBody>
          <a:bodyPr anchorCtr="1"/>
          <a:lstStyle>
            <a:lvl1pPr>
              <a:defRPr/>
            </a:lvl1pPr>
          </a:lstStyle>
          <a:p>
            <a:endParaRPr lang="en-US"/>
          </a:p>
        </p:txBody>
      </p:sp>
      <p:sp>
        <p:nvSpPr>
          <p:cNvPr id="6" name="Rectangle 6">
            <a:extLst>
              <a:ext uri="{FF2B5EF4-FFF2-40B4-BE49-F238E27FC236}">
                <a16:creationId xmlns:a16="http://schemas.microsoft.com/office/drawing/2014/main" id="{F2083B5A-06FA-40BD-A7B0-F3B9545F2BB0}"/>
              </a:ext>
            </a:extLst>
          </p:cNvPr>
          <p:cNvSpPr>
            <a:spLocks noGrp="1" noChangeArrowheads="1"/>
          </p:cNvSpPr>
          <p:nvPr>
            <p:ph type="sldNum" sz="quarter" idx="11"/>
          </p:nvPr>
        </p:nvSpPr>
        <p:spPr/>
        <p:txBody>
          <a:bodyPr anchorCtr="1"/>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70152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C0A3-7BE3-4C4F-B678-9F8F1F838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D98056-E3AF-44CA-BE91-A6827D5804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36DD130-1921-423B-AC7C-3F156067649C}"/>
              </a:ext>
            </a:extLst>
          </p:cNvPr>
          <p:cNvSpPr>
            <a:spLocks noGrp="1" noChangeArrowheads="1"/>
          </p:cNvSpPr>
          <p:nvPr>
            <p:ph type="ftr" sz="quarter" idx="10"/>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FD2353FB-9DFD-4617-A4F4-ACB9E4AC692B}"/>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175399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150EF-F227-460F-B4B7-FF7EBF8446B4}"/>
              </a:ext>
            </a:extLst>
          </p:cNvPr>
          <p:cNvSpPr>
            <a:spLocks noGrp="1"/>
          </p:cNvSpPr>
          <p:nvPr>
            <p:ph type="title" orient="vert"/>
          </p:nvPr>
        </p:nvSpPr>
        <p:spPr>
          <a:xfrm>
            <a:off x="8864600" y="533400"/>
            <a:ext cx="2717800" cy="541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6612DF-2F46-4D03-A550-75E99F12CF8E}"/>
              </a:ext>
            </a:extLst>
          </p:cNvPr>
          <p:cNvSpPr>
            <a:spLocks noGrp="1"/>
          </p:cNvSpPr>
          <p:nvPr>
            <p:ph type="body" orient="vert" idx="1"/>
          </p:nvPr>
        </p:nvSpPr>
        <p:spPr>
          <a:xfrm>
            <a:off x="711200" y="533400"/>
            <a:ext cx="7950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AE47D7E-A695-46CA-A105-F271BF7990B8}"/>
              </a:ext>
            </a:extLst>
          </p:cNvPr>
          <p:cNvSpPr>
            <a:spLocks noGrp="1" noChangeArrowheads="1"/>
          </p:cNvSpPr>
          <p:nvPr>
            <p:ph type="ftr" sz="quarter" idx="10"/>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C6EF31D7-FB6F-4599-8FEB-326754A0248B}"/>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298102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E0C6-130B-45CB-A294-9DC24E142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CC491-455C-4392-945A-DC2ADB3D1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D648889-9739-4B65-B168-4EF609B9503B}"/>
              </a:ext>
            </a:extLst>
          </p:cNvPr>
          <p:cNvSpPr>
            <a:spLocks noGrp="1" noChangeArrowheads="1"/>
          </p:cNvSpPr>
          <p:nvPr>
            <p:ph type="ftr" sz="quarter" idx="10"/>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D6F1954C-A1D7-41A9-AF77-63B841BD3A51}"/>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390089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91CC-766F-4720-9B86-DE2C02A2EC14}"/>
              </a:ext>
            </a:extLst>
          </p:cNvPr>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41D299-E06C-4726-A30D-E03543E9FD1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91C4A17B-F6B2-4F23-8922-69C78FA8E1A5}"/>
              </a:ext>
            </a:extLst>
          </p:cNvPr>
          <p:cNvSpPr>
            <a:spLocks noGrp="1" noChangeArrowheads="1"/>
          </p:cNvSpPr>
          <p:nvPr>
            <p:ph type="ftr" sz="quarter" idx="10"/>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3B869315-94A9-4593-AB42-74A728728F0A}"/>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152132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1FA0-57F7-4C99-B86E-F937986D6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A3538-75B2-449D-B5A5-60D7532A1894}"/>
              </a:ext>
            </a:extLst>
          </p:cNvPr>
          <p:cNvSpPr>
            <a:spLocks noGrp="1"/>
          </p:cNvSpPr>
          <p:nvPr>
            <p:ph sz="half" idx="1"/>
          </p:nvPr>
        </p:nvSpPr>
        <p:spPr>
          <a:xfrm>
            <a:off x="711200" y="1676400"/>
            <a:ext cx="5334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E630A-C9A7-43C9-93F6-72CB02C01977}"/>
              </a:ext>
            </a:extLst>
          </p:cNvPr>
          <p:cNvSpPr>
            <a:spLocks noGrp="1"/>
          </p:cNvSpPr>
          <p:nvPr>
            <p:ph sz="half" idx="2"/>
          </p:nvPr>
        </p:nvSpPr>
        <p:spPr>
          <a:xfrm>
            <a:off x="6248400" y="1676400"/>
            <a:ext cx="5334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CF82FAB-7645-40A8-92AA-B0E79FA21A58}"/>
              </a:ext>
            </a:extLst>
          </p:cNvPr>
          <p:cNvSpPr>
            <a:spLocks noGrp="1" noChangeArrowheads="1"/>
          </p:cNvSpPr>
          <p:nvPr>
            <p:ph type="ftr" sz="quarter" idx="10"/>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059D267F-89D5-4E08-8AEB-8D3BC9BB84C5}"/>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309022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30DA-60A6-47A5-AFED-DDE75564049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18A4D3-59FB-490C-9707-278DA795F43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667722-BEE8-4D79-910B-C688115C226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C0813-5DC8-4093-A791-F9D8C835094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A39D4-B66C-4CE1-8207-6FC8845EF6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DDF390F-7B25-4692-814C-4D069D4ABEE6}"/>
              </a:ext>
            </a:extLst>
          </p:cNvPr>
          <p:cNvSpPr>
            <a:spLocks noGrp="1" noChangeArrowheads="1"/>
          </p:cNvSpPr>
          <p:nvPr>
            <p:ph type="ftr" sz="quarter" idx="10"/>
          </p:nvPr>
        </p:nvSpPr>
        <p:spPr>
          <a:ln/>
        </p:spPr>
        <p:txBody>
          <a:bodyPr/>
          <a:lstStyle>
            <a:lvl1pPr>
              <a:defRPr/>
            </a:lvl1pPr>
          </a:lstStyle>
          <a:p>
            <a:endParaRPr lang="en-US"/>
          </a:p>
        </p:txBody>
      </p:sp>
      <p:sp>
        <p:nvSpPr>
          <p:cNvPr id="8" name="Rectangle 6">
            <a:extLst>
              <a:ext uri="{FF2B5EF4-FFF2-40B4-BE49-F238E27FC236}">
                <a16:creationId xmlns:a16="http://schemas.microsoft.com/office/drawing/2014/main" id="{30102179-AF4A-44E3-8355-86CF72B65640}"/>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398572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3FCB-9F19-4F69-96AE-A819307ABDD6}"/>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71CF5800-4640-47D7-BACC-5D48B91D5B6A}"/>
              </a:ext>
            </a:extLst>
          </p:cNvPr>
          <p:cNvSpPr>
            <a:spLocks noGrp="1" noChangeArrowheads="1"/>
          </p:cNvSpPr>
          <p:nvPr>
            <p:ph type="ftr" sz="quarter" idx="10"/>
          </p:nvPr>
        </p:nvSpPr>
        <p:spPr>
          <a:ln/>
        </p:spPr>
        <p:txBody>
          <a:bodyPr/>
          <a:lstStyle>
            <a:lvl1pPr>
              <a:defRPr/>
            </a:lvl1pPr>
          </a:lstStyle>
          <a:p>
            <a:endParaRPr lang="en-US"/>
          </a:p>
        </p:txBody>
      </p:sp>
      <p:sp>
        <p:nvSpPr>
          <p:cNvPr id="4" name="Rectangle 6">
            <a:extLst>
              <a:ext uri="{FF2B5EF4-FFF2-40B4-BE49-F238E27FC236}">
                <a16:creationId xmlns:a16="http://schemas.microsoft.com/office/drawing/2014/main" id="{C5714E87-C626-420A-B495-5BDFB4C59440}"/>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268894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116208D-8977-4267-98D2-328BF00CC690}"/>
              </a:ext>
            </a:extLst>
          </p:cNvPr>
          <p:cNvSpPr>
            <a:spLocks noGrp="1" noChangeArrowheads="1"/>
          </p:cNvSpPr>
          <p:nvPr>
            <p:ph type="ftr" sz="quarter" idx="10"/>
          </p:nvPr>
        </p:nvSpPr>
        <p:spPr>
          <a:ln/>
        </p:spPr>
        <p:txBody>
          <a:bodyPr/>
          <a:lstStyle>
            <a:lvl1pPr>
              <a:defRPr/>
            </a:lvl1pPr>
          </a:lstStyle>
          <a:p>
            <a:endParaRPr lang="en-US"/>
          </a:p>
        </p:txBody>
      </p:sp>
      <p:sp>
        <p:nvSpPr>
          <p:cNvPr id="3" name="Rectangle 6">
            <a:extLst>
              <a:ext uri="{FF2B5EF4-FFF2-40B4-BE49-F238E27FC236}">
                <a16:creationId xmlns:a16="http://schemas.microsoft.com/office/drawing/2014/main" id="{6C16EFE0-5194-455D-A1C6-E85C365AE361}"/>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158296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D06E-43F9-44BA-9BDA-1B21DA14E9B4}"/>
              </a:ext>
            </a:extLst>
          </p:cNvPr>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1205F-B3E7-4F30-8C68-C5311133FA2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4ECD72-0128-4F4B-9E22-568C7943596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B6193EE2-5B4A-4297-9431-F56FCB68487F}"/>
              </a:ext>
            </a:extLst>
          </p:cNvPr>
          <p:cNvSpPr>
            <a:spLocks noGrp="1" noChangeArrowheads="1"/>
          </p:cNvSpPr>
          <p:nvPr>
            <p:ph type="ftr" sz="quarter" idx="10"/>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96446466-FAEF-487E-BE15-FC77D9B2B0CC}"/>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324642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0181-0970-4B12-A0F3-D8504BA73A93}"/>
              </a:ext>
            </a:extLst>
          </p:cNvPr>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D971EE-590F-48D1-AB40-82E1D41E4E35}"/>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368A1015-B270-4388-A04A-AEB2A325C06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72B73DCC-3853-4DDC-93C5-5FFD5A3BE72E}"/>
              </a:ext>
            </a:extLst>
          </p:cNvPr>
          <p:cNvSpPr>
            <a:spLocks noGrp="1" noChangeArrowheads="1"/>
          </p:cNvSpPr>
          <p:nvPr>
            <p:ph type="ftr" sz="quarter" idx="10"/>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BAF1275D-8C52-40E9-A601-DC792B0E6556}"/>
              </a:ext>
            </a:extLst>
          </p:cNvPr>
          <p:cNvSpPr>
            <a:spLocks noGrp="1" noChangeArrowheads="1"/>
          </p:cNvSpPr>
          <p:nvPr>
            <p:ph type="sldNum" sz="quarter" idx="11"/>
          </p:nvPr>
        </p:nvSpPr>
        <p:spPr>
          <a:ln/>
        </p:spPr>
        <p:txBody>
          <a:bodyPr/>
          <a:lstStyle>
            <a:lvl1pPr>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8552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7" descr="official01R-200">
            <a:extLst>
              <a:ext uri="{FF2B5EF4-FFF2-40B4-BE49-F238E27FC236}">
                <a16:creationId xmlns:a16="http://schemas.microsoft.com/office/drawing/2014/main" id="{E9F38DB9-9B36-4EC5-ADDC-949FAEB588B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600" y="6096000"/>
            <a:ext cx="2448984"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D8BACAC0-8D0E-445C-9E86-D71FD8972E4B}"/>
              </a:ext>
            </a:extLst>
          </p:cNvPr>
          <p:cNvSpPr>
            <a:spLocks noGrp="1" noChangeArrowheads="1"/>
          </p:cNvSpPr>
          <p:nvPr>
            <p:ph type="title"/>
          </p:nvPr>
        </p:nvSpPr>
        <p:spPr bwMode="auto">
          <a:xfrm>
            <a:off x="711200" y="533400"/>
            <a:ext cx="10871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94D07DD-AE4B-4576-BE16-1AD3149EDD9C}"/>
              </a:ext>
            </a:extLst>
          </p:cNvPr>
          <p:cNvSpPr>
            <a:spLocks noGrp="1" noChangeArrowheads="1"/>
          </p:cNvSpPr>
          <p:nvPr>
            <p:ph type="body" idx="1"/>
          </p:nvPr>
        </p:nvSpPr>
        <p:spPr bwMode="auto">
          <a:xfrm>
            <a:off x="711200" y="1676400"/>
            <a:ext cx="10871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6FFC3C10-5E9C-4D78-AE97-70DFE248E1FC}"/>
              </a:ext>
            </a:extLst>
          </p:cNvPr>
          <p:cNvSpPr>
            <a:spLocks noGrp="1" noChangeArrowheads="1"/>
          </p:cNvSpPr>
          <p:nvPr>
            <p:ph type="ftr" sz="quarter" idx="3"/>
          </p:nvPr>
        </p:nvSpPr>
        <p:spPr bwMode="auto">
          <a:xfrm>
            <a:off x="3511551" y="6245225"/>
            <a:ext cx="51794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b="1">
                <a:solidFill>
                  <a:srgbClr val="274F73"/>
                </a:solidFill>
              </a:defRPr>
            </a:lvl1pPr>
          </a:lstStyle>
          <a:p>
            <a:endParaRPr lang="en-US"/>
          </a:p>
        </p:txBody>
      </p:sp>
      <p:sp>
        <p:nvSpPr>
          <p:cNvPr id="1030" name="Rectangle 6">
            <a:extLst>
              <a:ext uri="{FF2B5EF4-FFF2-40B4-BE49-F238E27FC236}">
                <a16:creationId xmlns:a16="http://schemas.microsoft.com/office/drawing/2014/main" id="{6A0017AB-954F-4BB7-9BA6-A67E957EF43C}"/>
              </a:ext>
            </a:extLst>
          </p:cNvPr>
          <p:cNvSpPr>
            <a:spLocks noGrp="1" noChangeArrowheads="1"/>
          </p:cNvSpPr>
          <p:nvPr>
            <p:ph type="sldNum" sz="quarter" idx="4"/>
          </p:nvPr>
        </p:nvSpPr>
        <p:spPr bwMode="auto">
          <a:xfrm>
            <a:off x="10160000" y="6245225"/>
            <a:ext cx="1422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400" b="1">
                <a:solidFill>
                  <a:srgbClr val="274F73"/>
                </a:solidFill>
              </a:defRPr>
            </a:lvl1pPr>
          </a:lstStyle>
          <a:p>
            <a:fld id="{9936FC5A-F32A-47AA-BEB2-C8E5F77505EA}" type="slidenum">
              <a:rPr lang="en-US" smtClean="0"/>
              <a:t>‹#›</a:t>
            </a:fld>
            <a:endParaRPr lang="en-US"/>
          </a:p>
        </p:txBody>
      </p:sp>
    </p:spTree>
    <p:extLst>
      <p:ext uri="{BB962C8B-B14F-4D97-AF65-F5344CB8AC3E}">
        <p14:creationId xmlns:p14="http://schemas.microsoft.com/office/powerpoint/2010/main" val="3054781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b="1" kern="1200">
          <a:solidFill>
            <a:srgbClr val="162C40"/>
          </a:solidFill>
          <a:latin typeface="+mj-lt"/>
          <a:ea typeface="+mj-ea"/>
          <a:cs typeface="+mj-cs"/>
        </a:defRPr>
      </a:lvl1pPr>
      <a:lvl2pPr algn="ctr" rtl="0" eaLnBrk="1" fontAlgn="base" hangingPunct="1">
        <a:spcBef>
          <a:spcPct val="0"/>
        </a:spcBef>
        <a:spcAft>
          <a:spcPct val="0"/>
        </a:spcAft>
        <a:defRPr sz="3200" b="1">
          <a:solidFill>
            <a:srgbClr val="162C40"/>
          </a:solidFill>
          <a:latin typeface="Arial" panose="020B0604020202020204" pitchFamily="34" charset="0"/>
        </a:defRPr>
      </a:lvl2pPr>
      <a:lvl3pPr algn="ctr" rtl="0" eaLnBrk="1" fontAlgn="base" hangingPunct="1">
        <a:spcBef>
          <a:spcPct val="0"/>
        </a:spcBef>
        <a:spcAft>
          <a:spcPct val="0"/>
        </a:spcAft>
        <a:defRPr sz="3200" b="1">
          <a:solidFill>
            <a:srgbClr val="162C40"/>
          </a:solidFill>
          <a:latin typeface="Arial" panose="020B0604020202020204" pitchFamily="34" charset="0"/>
        </a:defRPr>
      </a:lvl3pPr>
      <a:lvl4pPr algn="ctr" rtl="0" eaLnBrk="1" fontAlgn="base" hangingPunct="1">
        <a:spcBef>
          <a:spcPct val="0"/>
        </a:spcBef>
        <a:spcAft>
          <a:spcPct val="0"/>
        </a:spcAft>
        <a:defRPr sz="3200" b="1">
          <a:solidFill>
            <a:srgbClr val="162C40"/>
          </a:solidFill>
          <a:latin typeface="Arial" panose="020B0604020202020204" pitchFamily="34" charset="0"/>
        </a:defRPr>
      </a:lvl4pPr>
      <a:lvl5pPr algn="ctr" rtl="0" eaLnBrk="1" fontAlgn="base" hangingPunct="1">
        <a:spcBef>
          <a:spcPct val="0"/>
        </a:spcBef>
        <a:spcAft>
          <a:spcPct val="0"/>
        </a:spcAft>
        <a:defRPr sz="3200" b="1">
          <a:solidFill>
            <a:srgbClr val="162C40"/>
          </a:solidFill>
          <a:latin typeface="Arial" panose="020B0604020202020204" pitchFamily="34" charset="0"/>
        </a:defRPr>
      </a:lvl5pPr>
      <a:lvl6pPr marL="457200" algn="ctr" rtl="0" eaLnBrk="1" fontAlgn="base" hangingPunct="1">
        <a:spcBef>
          <a:spcPct val="0"/>
        </a:spcBef>
        <a:spcAft>
          <a:spcPct val="0"/>
        </a:spcAft>
        <a:defRPr sz="3200" b="1">
          <a:solidFill>
            <a:srgbClr val="162C40"/>
          </a:solidFill>
          <a:latin typeface="Arial" panose="020B0604020202020204" pitchFamily="34" charset="0"/>
        </a:defRPr>
      </a:lvl6pPr>
      <a:lvl7pPr marL="914400" algn="ctr" rtl="0" eaLnBrk="1" fontAlgn="base" hangingPunct="1">
        <a:spcBef>
          <a:spcPct val="0"/>
        </a:spcBef>
        <a:spcAft>
          <a:spcPct val="0"/>
        </a:spcAft>
        <a:defRPr sz="3200" b="1">
          <a:solidFill>
            <a:srgbClr val="162C40"/>
          </a:solidFill>
          <a:latin typeface="Arial" panose="020B0604020202020204" pitchFamily="34" charset="0"/>
        </a:defRPr>
      </a:lvl7pPr>
      <a:lvl8pPr marL="1371600" algn="ctr" rtl="0" eaLnBrk="1" fontAlgn="base" hangingPunct="1">
        <a:spcBef>
          <a:spcPct val="0"/>
        </a:spcBef>
        <a:spcAft>
          <a:spcPct val="0"/>
        </a:spcAft>
        <a:defRPr sz="3200" b="1">
          <a:solidFill>
            <a:srgbClr val="162C40"/>
          </a:solidFill>
          <a:latin typeface="Arial" panose="020B0604020202020204" pitchFamily="34" charset="0"/>
        </a:defRPr>
      </a:lvl8pPr>
      <a:lvl9pPr marL="1828800" algn="ctr" rtl="0" eaLnBrk="1" fontAlgn="base" hangingPunct="1">
        <a:spcBef>
          <a:spcPct val="0"/>
        </a:spcBef>
        <a:spcAft>
          <a:spcPct val="0"/>
        </a:spcAft>
        <a:defRPr sz="3200" b="1">
          <a:solidFill>
            <a:srgbClr val="162C40"/>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eh61y1IGi4?feature=oembed"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Civilrightsdata.ed.gov/about/crd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ine.gov/doe/sites/maine.gov.doe/files/inline-files/2021-22CRDCFlaFileSpecifications.xlsx"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8FE4-A63E-C247-B1C0-6B5ACF3E5643}"/>
              </a:ext>
            </a:extLst>
          </p:cNvPr>
          <p:cNvSpPr>
            <a:spLocks noGrp="1"/>
          </p:cNvSpPr>
          <p:nvPr>
            <p:ph type="ctrTitle"/>
          </p:nvPr>
        </p:nvSpPr>
        <p:spPr/>
        <p:txBody>
          <a:bodyPr/>
          <a:lstStyle/>
          <a:p>
            <a:r>
              <a:rPr lang="en-US" dirty="0"/>
              <a:t>Civil Rights Data Collection</a:t>
            </a:r>
            <a:br>
              <a:rPr lang="en-US" dirty="0"/>
            </a:br>
            <a:r>
              <a:rPr lang="en-US" sz="2000" dirty="0"/>
              <a:t>(Federal Report)</a:t>
            </a:r>
            <a:endParaRPr lang="en-US" dirty="0"/>
          </a:p>
        </p:txBody>
      </p:sp>
      <p:sp>
        <p:nvSpPr>
          <p:cNvPr id="3" name="Subtitle 2">
            <a:extLst>
              <a:ext uri="{FF2B5EF4-FFF2-40B4-BE49-F238E27FC236}">
                <a16:creationId xmlns:a16="http://schemas.microsoft.com/office/drawing/2014/main" id="{83AD2516-DBFE-163C-10D0-18BD6258AD91}"/>
              </a:ext>
            </a:extLst>
          </p:cNvPr>
          <p:cNvSpPr>
            <a:spLocks noGrp="1"/>
          </p:cNvSpPr>
          <p:nvPr>
            <p:ph type="subTitle" idx="1"/>
          </p:nvPr>
        </p:nvSpPr>
        <p:spPr/>
        <p:txBody>
          <a:bodyPr/>
          <a:lstStyle/>
          <a:p>
            <a:r>
              <a:rPr lang="en-US" dirty="0"/>
              <a:t>Maine DOE Data Team Webinar</a:t>
            </a:r>
          </a:p>
          <a:p>
            <a:r>
              <a:rPr lang="en-US" dirty="0"/>
              <a:t>Alexandra Cookson – Data Quality Trainer</a:t>
            </a:r>
          </a:p>
          <a:p>
            <a:r>
              <a:rPr lang="en-US" dirty="0"/>
              <a:t>Kimberly Hall – Data Systems Manager</a:t>
            </a:r>
          </a:p>
        </p:txBody>
      </p:sp>
    </p:spTree>
    <p:extLst>
      <p:ext uri="{BB962C8B-B14F-4D97-AF65-F5344CB8AC3E}">
        <p14:creationId xmlns:p14="http://schemas.microsoft.com/office/powerpoint/2010/main" val="129142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871E-9789-24C5-18C2-5E6D580DA19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ECCEF8A-DD71-C834-D350-8AD8F63D5BA5}"/>
              </a:ext>
            </a:extLst>
          </p:cNvPr>
          <p:cNvSpPr>
            <a:spLocks noGrp="1"/>
          </p:cNvSpPr>
          <p:nvPr>
            <p:ph idx="1"/>
          </p:nvPr>
        </p:nvSpPr>
        <p:spPr>
          <a:xfrm>
            <a:off x="596900" y="1432334"/>
            <a:ext cx="11509375" cy="3814354"/>
          </a:xfrm>
        </p:spPr>
        <p:txBody>
          <a:bodyPr/>
          <a:lstStyle/>
          <a:p>
            <a:pPr marL="0" indent="0" algn="ctr">
              <a:buNone/>
            </a:pPr>
            <a:r>
              <a:rPr lang="en-US" dirty="0">
                <a:hlinkClick r:id="rId2"/>
              </a:rPr>
              <a:t>https://crdc.communities.ed.gov</a:t>
            </a:r>
            <a:endParaRPr lang="en-US" dirty="0"/>
          </a:p>
          <a:p>
            <a:pPr marL="0" indent="0" algn="ctr">
              <a:buNone/>
            </a:pPr>
            <a:endParaRPr lang="en-US" dirty="0"/>
          </a:p>
          <a:p>
            <a:pPr marL="0" indent="0">
              <a:buNone/>
            </a:pPr>
            <a:r>
              <a:rPr lang="en-US" b="1" dirty="0"/>
              <a:t>Partner Support Center </a:t>
            </a:r>
          </a:p>
          <a:p>
            <a:pPr marL="0" indent="0">
              <a:buNone/>
            </a:pPr>
            <a:r>
              <a:rPr lang="en-US" dirty="0"/>
              <a:t>855-255-6901 </a:t>
            </a:r>
          </a:p>
          <a:p>
            <a:pPr marL="0" indent="0">
              <a:buNone/>
            </a:pPr>
            <a:r>
              <a:rPr lang="en-US" dirty="0"/>
              <a:t>Hours 9am-5pm ET</a:t>
            </a:r>
          </a:p>
          <a:p>
            <a:pPr marL="0" indent="0">
              <a:buNone/>
            </a:pPr>
            <a:r>
              <a:rPr lang="en-US" dirty="0">
                <a:hlinkClick r:id="rId3"/>
              </a:rPr>
              <a:t>crdc@aemcorp.com</a:t>
            </a:r>
            <a:r>
              <a:rPr lang="en-US" dirty="0"/>
              <a:t> </a:t>
            </a:r>
          </a:p>
        </p:txBody>
      </p:sp>
      <p:pic>
        <p:nvPicPr>
          <p:cNvPr id="5" name="Picture 4">
            <a:extLst>
              <a:ext uri="{FF2B5EF4-FFF2-40B4-BE49-F238E27FC236}">
                <a16:creationId xmlns:a16="http://schemas.microsoft.com/office/drawing/2014/main" id="{053E78F7-9EFC-FAAB-5883-E50309B25C8D}"/>
              </a:ext>
            </a:extLst>
          </p:cNvPr>
          <p:cNvPicPr>
            <a:picLocks noChangeAspect="1"/>
          </p:cNvPicPr>
          <p:nvPr/>
        </p:nvPicPr>
        <p:blipFill rotWithShape="1">
          <a:blip r:embed="rId4"/>
          <a:srcRect b="592"/>
          <a:stretch/>
        </p:blipFill>
        <p:spPr>
          <a:xfrm>
            <a:off x="4886325" y="2243546"/>
            <a:ext cx="7219950" cy="4372483"/>
          </a:xfrm>
          <a:prstGeom prst="rect">
            <a:avLst/>
          </a:prstGeom>
        </p:spPr>
      </p:pic>
    </p:spTree>
    <p:extLst>
      <p:ext uri="{BB962C8B-B14F-4D97-AF65-F5344CB8AC3E}">
        <p14:creationId xmlns:p14="http://schemas.microsoft.com/office/powerpoint/2010/main" val="343979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RDC Resource Center Overview">
            <a:hlinkClick r:id="" action="ppaction://media"/>
            <a:extLst>
              <a:ext uri="{FF2B5EF4-FFF2-40B4-BE49-F238E27FC236}">
                <a16:creationId xmlns:a16="http://schemas.microsoft.com/office/drawing/2014/main" id="{2CD44B86-0D06-5BBD-BC3D-64164AC09EA8}"/>
              </a:ext>
            </a:extLst>
          </p:cNvPr>
          <p:cNvPicPr>
            <a:picLocks noGrp="1" noRot="1" noChangeAspect="1"/>
          </p:cNvPicPr>
          <p:nvPr>
            <p:ph idx="1"/>
            <a:videoFile r:link="rId1"/>
          </p:nvPr>
        </p:nvPicPr>
        <p:blipFill>
          <a:blip r:embed="rId4"/>
          <a:stretch>
            <a:fillRect/>
          </a:stretch>
        </p:blipFill>
        <p:spPr>
          <a:xfrm>
            <a:off x="1035419" y="533400"/>
            <a:ext cx="9910748" cy="5599010"/>
          </a:xfrm>
          <a:prstGeom prst="rect">
            <a:avLst/>
          </a:prstGeom>
        </p:spPr>
      </p:pic>
    </p:spTree>
    <p:extLst>
      <p:ext uri="{BB962C8B-B14F-4D97-AF65-F5344CB8AC3E}">
        <p14:creationId xmlns:p14="http://schemas.microsoft.com/office/powerpoint/2010/main" val="348609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C25F-A991-02BF-C7B7-7194D0F97358}"/>
              </a:ext>
            </a:extLst>
          </p:cNvPr>
          <p:cNvSpPr>
            <a:spLocks noGrp="1"/>
          </p:cNvSpPr>
          <p:nvPr>
            <p:ph type="title"/>
          </p:nvPr>
        </p:nvSpPr>
        <p:spPr/>
        <p:txBody>
          <a:bodyPr/>
          <a:lstStyle/>
          <a:p>
            <a:r>
              <a:rPr lang="en-US" dirty="0"/>
              <a:t>Questions?</a:t>
            </a:r>
          </a:p>
        </p:txBody>
      </p:sp>
      <p:pic>
        <p:nvPicPr>
          <p:cNvPr id="7170" name="Picture 2" descr="a large number of small objects in the shape of a letter">
            <a:extLst>
              <a:ext uri="{FF2B5EF4-FFF2-40B4-BE49-F238E27FC236}">
                <a16:creationId xmlns:a16="http://schemas.microsoft.com/office/drawing/2014/main" id="{CE55AC77-B909-DE0D-9F9E-9B0F9BE2A3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3" r="519" b="406"/>
          <a:stretch/>
        </p:blipFill>
        <p:spPr bwMode="auto">
          <a:xfrm rot="1191403">
            <a:off x="7145038" y="1301083"/>
            <a:ext cx="3785660" cy="499137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7174" name="Picture 6" descr="red letters neon light">
            <a:extLst>
              <a:ext uri="{FF2B5EF4-FFF2-40B4-BE49-F238E27FC236}">
                <a16:creationId xmlns:a16="http://schemas.microsoft.com/office/drawing/2014/main" id="{31D72281-1497-A825-877E-44B4C42028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27" t="26250" r="16137" b="16527"/>
          <a:stretch/>
        </p:blipFill>
        <p:spPr bwMode="auto">
          <a:xfrm rot="20160974">
            <a:off x="1280180" y="1126589"/>
            <a:ext cx="4298495" cy="500276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7172" name="Picture 4" descr="black metal wall mounted hook">
            <a:extLst>
              <a:ext uri="{FF2B5EF4-FFF2-40B4-BE49-F238E27FC236}">
                <a16:creationId xmlns:a16="http://schemas.microsoft.com/office/drawing/2014/main" id="{159E6225-5083-4F73-45E1-9FB11C8685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458" t="24170" r="18542" b="17359"/>
          <a:stretch/>
        </p:blipFill>
        <p:spPr bwMode="auto">
          <a:xfrm>
            <a:off x="4505325" y="1700232"/>
            <a:ext cx="3497079" cy="511205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5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ee Photo of Pathway Surrounded By Fir Trees Stock Photo">
            <a:extLst>
              <a:ext uri="{FF2B5EF4-FFF2-40B4-BE49-F238E27FC236}">
                <a16:creationId xmlns:a16="http://schemas.microsoft.com/office/drawing/2014/main" id="{55A9A3F9-C159-A0EF-CC23-379EFAE8D1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83" r="19846"/>
          <a:stretch/>
        </p:blipFill>
        <p:spPr bwMode="auto">
          <a:xfrm>
            <a:off x="714374" y="520699"/>
            <a:ext cx="3981451" cy="55609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348AB8-D4B1-B3AD-497C-769784FD558C}"/>
              </a:ext>
            </a:extLst>
          </p:cNvPr>
          <p:cNvSpPr>
            <a:spLocks noGrp="1"/>
          </p:cNvSpPr>
          <p:nvPr>
            <p:ph type="title"/>
          </p:nvPr>
        </p:nvSpPr>
        <p:spPr>
          <a:xfrm>
            <a:off x="4975227" y="434974"/>
            <a:ext cx="6470650" cy="884238"/>
          </a:xfrm>
        </p:spPr>
        <p:txBody>
          <a:bodyPr/>
          <a:lstStyle/>
          <a:p>
            <a:r>
              <a:rPr lang="en-US" dirty="0"/>
              <a:t>Agenda</a:t>
            </a:r>
          </a:p>
        </p:txBody>
      </p:sp>
      <p:sp>
        <p:nvSpPr>
          <p:cNvPr id="3" name="Content Placeholder 2">
            <a:extLst>
              <a:ext uri="{FF2B5EF4-FFF2-40B4-BE49-F238E27FC236}">
                <a16:creationId xmlns:a16="http://schemas.microsoft.com/office/drawing/2014/main" id="{CF099C51-2206-50C6-A5F1-9036836E319C}"/>
              </a:ext>
            </a:extLst>
          </p:cNvPr>
          <p:cNvSpPr>
            <a:spLocks noGrp="1"/>
          </p:cNvSpPr>
          <p:nvPr>
            <p:ph idx="1"/>
          </p:nvPr>
        </p:nvSpPr>
        <p:spPr>
          <a:xfrm>
            <a:off x="4838700" y="1419225"/>
            <a:ext cx="7353300" cy="5003801"/>
          </a:xfrm>
        </p:spPr>
        <p:txBody>
          <a:bodyPr/>
          <a:lstStyle/>
          <a:p>
            <a:pPr marL="0" indent="0">
              <a:buNone/>
            </a:pPr>
            <a:r>
              <a:rPr lang="en-US" dirty="0"/>
              <a:t>What is the CRDC?</a:t>
            </a:r>
          </a:p>
          <a:p>
            <a:pPr marL="0" indent="0">
              <a:buNone/>
            </a:pPr>
            <a:endParaRPr lang="en-US" dirty="0"/>
          </a:p>
          <a:p>
            <a:pPr marL="0" indent="0">
              <a:buNone/>
            </a:pPr>
            <a:r>
              <a:rPr lang="en-US" dirty="0"/>
              <a:t>Overview of State uploaded CRDC elements</a:t>
            </a:r>
          </a:p>
          <a:p>
            <a:pPr marL="457200" lvl="1" indent="0">
              <a:buNone/>
            </a:pPr>
            <a:r>
              <a:rPr lang="en-US" dirty="0"/>
              <a:t>LEA and School Level</a:t>
            </a:r>
          </a:p>
          <a:p>
            <a:pPr marL="0" indent="0">
              <a:buNone/>
            </a:pPr>
            <a:endParaRPr lang="en-US" dirty="0"/>
          </a:p>
          <a:p>
            <a:pPr marL="0" indent="0">
              <a:buNone/>
            </a:pPr>
            <a:r>
              <a:rPr lang="en-US" dirty="0"/>
              <a:t>CRDC Reporting Resources</a:t>
            </a:r>
          </a:p>
          <a:p>
            <a:pPr marL="0" indent="0">
              <a:buNone/>
            </a:pPr>
            <a:endParaRPr lang="en-US" dirty="0"/>
          </a:p>
          <a:p>
            <a:pPr marL="0" indent="0">
              <a:buNone/>
            </a:pPr>
            <a:r>
              <a:rPr lang="en-US" dirty="0"/>
              <a:t>Overview of CRDC Resource Center</a:t>
            </a:r>
          </a:p>
          <a:p>
            <a:pPr marL="0" indent="0">
              <a:buNone/>
            </a:pPr>
            <a:endParaRPr lang="en-US" dirty="0"/>
          </a:p>
          <a:p>
            <a:pPr marL="0" indent="0">
              <a:buNone/>
            </a:pPr>
            <a:r>
              <a:rPr lang="en-US" dirty="0"/>
              <a:t>Questions</a:t>
            </a:r>
          </a:p>
        </p:txBody>
      </p:sp>
    </p:spTree>
    <p:extLst>
      <p:ext uri="{BB962C8B-B14F-4D97-AF65-F5344CB8AC3E}">
        <p14:creationId xmlns:p14="http://schemas.microsoft.com/office/powerpoint/2010/main" val="10192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48EB-383A-6FAD-E3BA-DC6FAAF6BD07}"/>
              </a:ext>
            </a:extLst>
          </p:cNvPr>
          <p:cNvSpPr>
            <a:spLocks noGrp="1"/>
          </p:cNvSpPr>
          <p:nvPr>
            <p:ph type="title"/>
          </p:nvPr>
        </p:nvSpPr>
        <p:spPr/>
        <p:txBody>
          <a:bodyPr/>
          <a:lstStyle/>
          <a:p>
            <a:r>
              <a:rPr lang="en-US" dirty="0"/>
              <a:t>CRDC Overview</a:t>
            </a:r>
          </a:p>
        </p:txBody>
      </p:sp>
      <p:sp>
        <p:nvSpPr>
          <p:cNvPr id="3" name="Content Placeholder 2">
            <a:extLst>
              <a:ext uri="{FF2B5EF4-FFF2-40B4-BE49-F238E27FC236}">
                <a16:creationId xmlns:a16="http://schemas.microsoft.com/office/drawing/2014/main" id="{F5BA8BB0-95BA-9EE9-58BB-09B017FC5FC8}"/>
              </a:ext>
            </a:extLst>
          </p:cNvPr>
          <p:cNvSpPr>
            <a:spLocks noGrp="1"/>
          </p:cNvSpPr>
          <p:nvPr>
            <p:ph idx="1"/>
          </p:nvPr>
        </p:nvSpPr>
        <p:spPr>
          <a:xfrm>
            <a:off x="711200" y="2116182"/>
            <a:ext cx="10871200" cy="3827417"/>
          </a:xfrm>
        </p:spPr>
        <p:txBody>
          <a:bodyPr/>
          <a:lstStyle/>
          <a:p>
            <a:pPr marL="0" indent="0" algn="ctr">
              <a:buNone/>
            </a:pPr>
            <a:r>
              <a:rPr lang="en-US" b="0" i="0" dirty="0">
                <a:solidFill>
                  <a:srgbClr val="002060"/>
                </a:solidFill>
                <a:effectLst/>
              </a:rPr>
              <a:t>“The CRDC is a longstanding and important aspect of the U.S. Department of Education Office for Civil Rights' overall strategy for administering and enforcing civil rights laws that prohibit discrimination based on race, color, national origin, sex, disability, and age by schools, school districts and other entities that received Federal financial assistance from the Department.” (</a:t>
            </a:r>
            <a:r>
              <a:rPr lang="en-US" b="0" i="0" dirty="0">
                <a:solidFill>
                  <a:srgbClr val="002060"/>
                </a:solidFill>
                <a:effectLst/>
                <a:hlinkClick r:id="rId2"/>
              </a:rPr>
              <a:t>Civilrightsdata.ed.gov/about/</a:t>
            </a:r>
            <a:r>
              <a:rPr lang="en-US" b="0" i="0" dirty="0" err="1">
                <a:solidFill>
                  <a:srgbClr val="002060"/>
                </a:solidFill>
                <a:effectLst/>
                <a:hlinkClick r:id="rId2"/>
              </a:rPr>
              <a:t>crdc</a:t>
            </a:r>
            <a:r>
              <a:rPr lang="en-US" b="0" i="0" dirty="0">
                <a:solidFill>
                  <a:srgbClr val="002060"/>
                </a:solidFill>
                <a:effectLst/>
              </a:rPr>
              <a:t>) </a:t>
            </a:r>
          </a:p>
        </p:txBody>
      </p:sp>
      <p:pic>
        <p:nvPicPr>
          <p:cNvPr id="1026" name="Picture 2" descr="Department of Education logo">
            <a:extLst>
              <a:ext uri="{FF2B5EF4-FFF2-40B4-BE49-F238E27FC236}">
                <a16:creationId xmlns:a16="http://schemas.microsoft.com/office/drawing/2014/main" id="{67236B29-E3CF-A200-EB36-06CAEDB28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304" y="4747979"/>
            <a:ext cx="1860096" cy="189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0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green grass field and mountains under white clouds and blue sky during daytime">
            <a:extLst>
              <a:ext uri="{FF2B5EF4-FFF2-40B4-BE49-F238E27FC236}">
                <a16:creationId xmlns:a16="http://schemas.microsoft.com/office/drawing/2014/main" id="{A12CF14C-C2A3-2B71-7D25-7A5385766E6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55617" b="19584"/>
          <a:stretch/>
        </p:blipFill>
        <p:spPr bwMode="auto">
          <a:xfrm>
            <a:off x="4543426" y="4709306"/>
            <a:ext cx="7924800" cy="29479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0ED6F55-C2F5-0361-C868-39F3E23B18AB}"/>
              </a:ext>
            </a:extLst>
          </p:cNvPr>
          <p:cNvSpPr>
            <a:spLocks noGrp="1"/>
          </p:cNvSpPr>
          <p:nvPr>
            <p:ph type="title"/>
          </p:nvPr>
        </p:nvSpPr>
        <p:spPr/>
        <p:txBody>
          <a:bodyPr/>
          <a:lstStyle/>
          <a:p>
            <a:r>
              <a:rPr lang="en-US" dirty="0"/>
              <a:t>State of Maine Data Upload</a:t>
            </a:r>
          </a:p>
        </p:txBody>
      </p:sp>
      <p:sp>
        <p:nvSpPr>
          <p:cNvPr id="3" name="Content Placeholder 2">
            <a:extLst>
              <a:ext uri="{FF2B5EF4-FFF2-40B4-BE49-F238E27FC236}">
                <a16:creationId xmlns:a16="http://schemas.microsoft.com/office/drawing/2014/main" id="{4719AF02-9944-818D-8E55-2B8D122E6C66}"/>
              </a:ext>
            </a:extLst>
          </p:cNvPr>
          <p:cNvSpPr>
            <a:spLocks noGrp="1"/>
          </p:cNvSpPr>
          <p:nvPr>
            <p:ph idx="1"/>
          </p:nvPr>
        </p:nvSpPr>
        <p:spPr>
          <a:xfrm>
            <a:off x="711200" y="1571348"/>
            <a:ext cx="10871200" cy="4113490"/>
          </a:xfrm>
        </p:spPr>
        <p:txBody>
          <a:bodyPr/>
          <a:lstStyle/>
          <a:p>
            <a:r>
              <a:rPr lang="en-US" dirty="0"/>
              <a:t>The Maine Department of Education (MDOE) will be uploading </a:t>
            </a:r>
            <a:r>
              <a:rPr lang="en-US" i="1" dirty="0"/>
              <a:t>1,045 school level elements and 20 LEA level elements </a:t>
            </a:r>
            <a:r>
              <a:rPr lang="en-US" dirty="0"/>
              <a:t>based on data that has been previously reported to the MDOE. </a:t>
            </a:r>
          </a:p>
          <a:p>
            <a:endParaRPr lang="en-US" dirty="0"/>
          </a:p>
          <a:p>
            <a:r>
              <a:rPr lang="en-US" b="1" dirty="0"/>
              <a:t>MDOE will not be uploading all elements of this report</a:t>
            </a:r>
            <a:r>
              <a:rPr lang="en-US" dirty="0"/>
              <a:t>, LEAs will need to upload any data that is not included in the MDOE upload.</a:t>
            </a:r>
          </a:p>
        </p:txBody>
      </p:sp>
      <p:sp>
        <p:nvSpPr>
          <p:cNvPr id="4" name="AutoShape 2">
            <a:extLst>
              <a:ext uri="{FF2B5EF4-FFF2-40B4-BE49-F238E27FC236}">
                <a16:creationId xmlns:a16="http://schemas.microsoft.com/office/drawing/2014/main" id="{CFB3913B-1A4A-9C1E-E959-4A872FE826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375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E27B-06BF-DF8B-0F9A-4A6CB1A8EB1F}"/>
              </a:ext>
            </a:extLst>
          </p:cNvPr>
          <p:cNvSpPr>
            <a:spLocks noGrp="1"/>
          </p:cNvSpPr>
          <p:nvPr>
            <p:ph type="title"/>
          </p:nvPr>
        </p:nvSpPr>
        <p:spPr/>
        <p:txBody>
          <a:bodyPr/>
          <a:lstStyle/>
          <a:p>
            <a:r>
              <a:rPr lang="en-US" dirty="0"/>
              <a:t>LEA Data (SAU/District)</a:t>
            </a:r>
          </a:p>
        </p:txBody>
      </p:sp>
      <p:pic>
        <p:nvPicPr>
          <p:cNvPr id="6" name="Content Placeholder 5">
            <a:extLst>
              <a:ext uri="{FF2B5EF4-FFF2-40B4-BE49-F238E27FC236}">
                <a16:creationId xmlns:a16="http://schemas.microsoft.com/office/drawing/2014/main" id="{957420B6-1C15-9A68-9D53-B75F76088F13}"/>
              </a:ext>
            </a:extLst>
          </p:cNvPr>
          <p:cNvPicPr>
            <a:picLocks noGrp="1" noChangeAspect="1"/>
          </p:cNvPicPr>
          <p:nvPr>
            <p:ph idx="1"/>
          </p:nvPr>
        </p:nvPicPr>
        <p:blipFill rotWithShape="1">
          <a:blip r:embed="rId2"/>
          <a:srcRect l="62" r="207" b="445"/>
          <a:stretch/>
        </p:blipFill>
        <p:spPr>
          <a:xfrm>
            <a:off x="711200" y="1417638"/>
            <a:ext cx="11024234" cy="4748847"/>
          </a:xfrm>
        </p:spPr>
      </p:pic>
    </p:spTree>
    <p:extLst>
      <p:ext uri="{BB962C8B-B14F-4D97-AF65-F5344CB8AC3E}">
        <p14:creationId xmlns:p14="http://schemas.microsoft.com/office/powerpoint/2010/main" val="351638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Active Students raising their Hand Stock Photo">
            <a:extLst>
              <a:ext uri="{FF2B5EF4-FFF2-40B4-BE49-F238E27FC236}">
                <a16:creationId xmlns:a16="http://schemas.microsoft.com/office/drawing/2014/main" id="{310C5A05-13F6-B5A3-FF89-B2A361F7C3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403"/>
          <a:stretch/>
        </p:blipFill>
        <p:spPr bwMode="auto">
          <a:xfrm rot="333085">
            <a:off x="7687893" y="-2505476"/>
            <a:ext cx="5098868" cy="51700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620275-78E2-E59E-A858-AC2AC5C7463F}"/>
              </a:ext>
            </a:extLst>
          </p:cNvPr>
          <p:cNvSpPr>
            <a:spLocks noGrp="1"/>
          </p:cNvSpPr>
          <p:nvPr>
            <p:ph type="title"/>
          </p:nvPr>
        </p:nvSpPr>
        <p:spPr>
          <a:xfrm>
            <a:off x="711200" y="533400"/>
            <a:ext cx="8641806" cy="884238"/>
          </a:xfrm>
        </p:spPr>
        <p:txBody>
          <a:bodyPr/>
          <a:lstStyle/>
          <a:p>
            <a:r>
              <a:rPr lang="en-US" dirty="0"/>
              <a:t>School Data (School/Student) </a:t>
            </a:r>
          </a:p>
        </p:txBody>
      </p:sp>
      <p:graphicFrame>
        <p:nvGraphicFramePr>
          <p:cNvPr id="4" name="Table 4">
            <a:extLst>
              <a:ext uri="{FF2B5EF4-FFF2-40B4-BE49-F238E27FC236}">
                <a16:creationId xmlns:a16="http://schemas.microsoft.com/office/drawing/2014/main" id="{BF57CEC2-6375-7BA7-DF56-1F06DF6D1D3B}"/>
              </a:ext>
            </a:extLst>
          </p:cNvPr>
          <p:cNvGraphicFramePr>
            <a:graphicFrameLocks noGrp="1"/>
          </p:cNvGraphicFramePr>
          <p:nvPr>
            <p:ph idx="1"/>
            <p:extLst>
              <p:ext uri="{D42A27DB-BD31-4B8C-83A1-F6EECF244321}">
                <p14:modId xmlns:p14="http://schemas.microsoft.com/office/powerpoint/2010/main" val="4003434008"/>
              </p:ext>
            </p:extLst>
          </p:nvPr>
        </p:nvGraphicFramePr>
        <p:xfrm>
          <a:off x="711201" y="1417638"/>
          <a:ext cx="10871199" cy="4582160"/>
        </p:xfrm>
        <a:graphic>
          <a:graphicData uri="http://schemas.openxmlformats.org/drawingml/2006/table">
            <a:tbl>
              <a:tblPr firstRow="1" bandRow="1">
                <a:tableStyleId>{5C22544A-7EE6-4342-B048-85BDC9FD1C3A}</a:tableStyleId>
              </a:tblPr>
              <a:tblGrid>
                <a:gridCol w="3623733">
                  <a:extLst>
                    <a:ext uri="{9D8B030D-6E8A-4147-A177-3AD203B41FA5}">
                      <a16:colId xmlns:a16="http://schemas.microsoft.com/office/drawing/2014/main" val="1541621047"/>
                    </a:ext>
                  </a:extLst>
                </a:gridCol>
                <a:gridCol w="3623733">
                  <a:extLst>
                    <a:ext uri="{9D8B030D-6E8A-4147-A177-3AD203B41FA5}">
                      <a16:colId xmlns:a16="http://schemas.microsoft.com/office/drawing/2014/main" val="3437198657"/>
                    </a:ext>
                  </a:extLst>
                </a:gridCol>
                <a:gridCol w="3623733">
                  <a:extLst>
                    <a:ext uri="{9D8B030D-6E8A-4147-A177-3AD203B41FA5}">
                      <a16:colId xmlns:a16="http://schemas.microsoft.com/office/drawing/2014/main" val="436791660"/>
                    </a:ext>
                  </a:extLst>
                </a:gridCol>
              </a:tblGrid>
              <a:tr h="370840">
                <a:tc>
                  <a:txBody>
                    <a:bodyPr/>
                    <a:lstStyle/>
                    <a:p>
                      <a:r>
                        <a:rPr lang="en-US" dirty="0"/>
                        <a:t>Element</a:t>
                      </a:r>
                    </a:p>
                  </a:txBody>
                  <a:tcPr>
                    <a:solidFill>
                      <a:schemeClr val="accent1">
                        <a:alpha val="65000"/>
                      </a:schemeClr>
                    </a:solidFill>
                  </a:tcPr>
                </a:tc>
                <a:tc>
                  <a:txBody>
                    <a:bodyPr/>
                    <a:lstStyle/>
                    <a:p>
                      <a:r>
                        <a:rPr lang="en-US" dirty="0"/>
                        <a:t>Definition</a:t>
                      </a:r>
                    </a:p>
                  </a:txBody>
                  <a:tcPr>
                    <a:solidFill>
                      <a:schemeClr val="accent1">
                        <a:alpha val="65000"/>
                      </a:schemeClr>
                    </a:solidFill>
                  </a:tcPr>
                </a:tc>
                <a:tc>
                  <a:txBody>
                    <a:bodyPr/>
                    <a:lstStyle/>
                    <a:p>
                      <a:r>
                        <a:rPr lang="en-US" dirty="0"/>
                        <a:t>Source</a:t>
                      </a:r>
                    </a:p>
                  </a:txBody>
                  <a:tcPr>
                    <a:solidFill>
                      <a:schemeClr val="accent1">
                        <a:alpha val="65000"/>
                      </a:schemeClr>
                    </a:solidFill>
                  </a:tcPr>
                </a:tc>
                <a:extLst>
                  <a:ext uri="{0D108BD9-81ED-4DB2-BD59-A6C34878D82A}">
                    <a16:rowId xmlns:a16="http://schemas.microsoft.com/office/drawing/2014/main" val="3310260455"/>
                  </a:ext>
                </a:extLst>
              </a:tr>
              <a:tr h="370840">
                <a:tc>
                  <a:txBody>
                    <a:bodyPr/>
                    <a:lstStyle/>
                    <a:p>
                      <a:r>
                        <a:rPr lang="en-US" dirty="0"/>
                        <a:t>School ID</a:t>
                      </a:r>
                    </a:p>
                  </a:txBody>
                  <a:tcPr>
                    <a:solidFill>
                      <a:schemeClr val="accent1">
                        <a:tint val="40000"/>
                        <a:alpha val="65000"/>
                      </a:schemeClr>
                    </a:solidFill>
                  </a:tcPr>
                </a:tc>
                <a:tc>
                  <a:txBody>
                    <a:bodyPr/>
                    <a:lstStyle/>
                    <a:p>
                      <a:r>
                        <a:rPr lang="en-US" dirty="0"/>
                        <a:t>NCES ID</a:t>
                      </a:r>
                    </a:p>
                  </a:txBody>
                  <a:tcPr>
                    <a:solidFill>
                      <a:schemeClr val="accent1">
                        <a:tint val="40000"/>
                        <a:alpha val="65000"/>
                      </a:schemeClr>
                    </a:solidFill>
                  </a:tcPr>
                </a:tc>
                <a:tc>
                  <a:txBody>
                    <a:bodyPr/>
                    <a:lstStyle/>
                    <a:p>
                      <a:endParaRPr lang="en-US" dirty="0"/>
                    </a:p>
                  </a:txBody>
                  <a:tcPr>
                    <a:solidFill>
                      <a:schemeClr val="accent1">
                        <a:tint val="40000"/>
                        <a:alpha val="65000"/>
                      </a:schemeClr>
                    </a:solidFill>
                  </a:tcPr>
                </a:tc>
                <a:extLst>
                  <a:ext uri="{0D108BD9-81ED-4DB2-BD59-A6C34878D82A}">
                    <a16:rowId xmlns:a16="http://schemas.microsoft.com/office/drawing/2014/main" val="938799149"/>
                  </a:ext>
                </a:extLst>
              </a:tr>
              <a:tr h="370840">
                <a:tc>
                  <a:txBody>
                    <a:bodyPr/>
                    <a:lstStyle/>
                    <a:p>
                      <a:r>
                        <a:rPr lang="en-US" dirty="0"/>
                        <a:t>School Status</a:t>
                      </a:r>
                    </a:p>
                  </a:txBody>
                  <a:tcPr>
                    <a:solidFill>
                      <a:schemeClr val="accent1">
                        <a:tint val="20000"/>
                        <a:alpha val="65000"/>
                      </a:schemeClr>
                    </a:solidFill>
                  </a:tcPr>
                </a:tc>
                <a:tc>
                  <a:txBody>
                    <a:bodyPr/>
                    <a:lstStyle/>
                    <a:p>
                      <a:r>
                        <a:rPr lang="en-US" dirty="0"/>
                        <a:t>Special Education/ Magnet/ Charter</a:t>
                      </a:r>
                    </a:p>
                  </a:txBody>
                  <a:tcPr>
                    <a:solidFill>
                      <a:schemeClr val="accent1">
                        <a:tint val="20000"/>
                        <a:alpha val="65000"/>
                      </a:schemeClr>
                    </a:solidFill>
                  </a:tcPr>
                </a:tc>
                <a:tc>
                  <a:txBody>
                    <a:bodyPr/>
                    <a:lstStyle/>
                    <a:p>
                      <a:r>
                        <a:rPr lang="en-US" dirty="0"/>
                        <a:t>Default No (unless MSSM, or Charter)</a:t>
                      </a:r>
                    </a:p>
                  </a:txBody>
                  <a:tcPr>
                    <a:solidFill>
                      <a:schemeClr val="accent1">
                        <a:tint val="20000"/>
                        <a:alpha val="65000"/>
                      </a:schemeClr>
                    </a:solidFill>
                  </a:tcPr>
                </a:tc>
                <a:extLst>
                  <a:ext uri="{0D108BD9-81ED-4DB2-BD59-A6C34878D82A}">
                    <a16:rowId xmlns:a16="http://schemas.microsoft.com/office/drawing/2014/main" val="3116012366"/>
                  </a:ext>
                </a:extLst>
              </a:tr>
              <a:tr h="370840">
                <a:tc>
                  <a:txBody>
                    <a:bodyPr/>
                    <a:lstStyle/>
                    <a:p>
                      <a:r>
                        <a:rPr lang="en-US" dirty="0"/>
                        <a:t>School Virtual Indicator</a:t>
                      </a:r>
                    </a:p>
                  </a:txBody>
                  <a:tcPr>
                    <a:solidFill>
                      <a:schemeClr val="accent1">
                        <a:tint val="40000"/>
                        <a:alpha val="65000"/>
                      </a:schemeClr>
                    </a:solidFill>
                  </a:tcPr>
                </a:tc>
                <a:tc>
                  <a:txBody>
                    <a:bodyPr/>
                    <a:lstStyle/>
                    <a:p>
                      <a:r>
                        <a:rPr lang="en-US" dirty="0"/>
                        <a:t>Whether school offers virtual instruction</a:t>
                      </a:r>
                    </a:p>
                  </a:txBody>
                  <a:tcPr>
                    <a:solidFill>
                      <a:schemeClr val="accent1">
                        <a:tint val="40000"/>
                        <a:alpha val="65000"/>
                      </a:schemeClr>
                    </a:solidFill>
                  </a:tcPr>
                </a:tc>
                <a:tc>
                  <a:txBody>
                    <a:bodyPr/>
                    <a:lstStyle/>
                    <a:p>
                      <a:r>
                        <a:rPr lang="en-US" dirty="0"/>
                        <a:t>Default No (with 2 exceptions)</a:t>
                      </a:r>
                    </a:p>
                  </a:txBody>
                  <a:tcPr>
                    <a:solidFill>
                      <a:schemeClr val="accent1">
                        <a:tint val="40000"/>
                        <a:alpha val="65000"/>
                      </a:schemeClr>
                    </a:solidFill>
                  </a:tcPr>
                </a:tc>
                <a:extLst>
                  <a:ext uri="{0D108BD9-81ED-4DB2-BD59-A6C34878D82A}">
                    <a16:rowId xmlns:a16="http://schemas.microsoft.com/office/drawing/2014/main" val="1577382126"/>
                  </a:ext>
                </a:extLst>
              </a:tr>
              <a:tr h="370840">
                <a:tc>
                  <a:txBody>
                    <a:bodyPr/>
                    <a:lstStyle/>
                    <a:p>
                      <a:r>
                        <a:rPr lang="en-US" dirty="0"/>
                        <a:t>School Justice Indicator</a:t>
                      </a:r>
                    </a:p>
                  </a:txBody>
                  <a:tcPr>
                    <a:solidFill>
                      <a:schemeClr val="accent1">
                        <a:tint val="20000"/>
                        <a:alpha val="65000"/>
                      </a:schemeClr>
                    </a:solidFill>
                  </a:tcPr>
                </a:tc>
                <a:tc>
                  <a:txBody>
                    <a:bodyPr/>
                    <a:lstStyle/>
                    <a:p>
                      <a:r>
                        <a:rPr lang="en-US" dirty="0"/>
                        <a:t>Whether entity can be characterized as a Justice Facility</a:t>
                      </a:r>
                    </a:p>
                  </a:txBody>
                  <a:tcPr>
                    <a:solidFill>
                      <a:schemeClr val="accent1">
                        <a:tint val="20000"/>
                        <a:alpha val="65000"/>
                      </a:schemeClr>
                    </a:solidFill>
                  </a:tcPr>
                </a:tc>
                <a:tc>
                  <a:txBody>
                    <a:bodyPr/>
                    <a:lstStyle/>
                    <a:p>
                      <a:r>
                        <a:rPr lang="en-US" dirty="0"/>
                        <a:t>Default No (with 2 exceptions)</a:t>
                      </a:r>
                    </a:p>
                  </a:txBody>
                  <a:tcPr>
                    <a:solidFill>
                      <a:schemeClr val="accent1">
                        <a:tint val="20000"/>
                        <a:alpha val="65000"/>
                      </a:schemeClr>
                    </a:solidFill>
                  </a:tcPr>
                </a:tc>
                <a:extLst>
                  <a:ext uri="{0D108BD9-81ED-4DB2-BD59-A6C34878D82A}">
                    <a16:rowId xmlns:a16="http://schemas.microsoft.com/office/drawing/2014/main" val="3837778645"/>
                  </a:ext>
                </a:extLst>
              </a:tr>
              <a:tr h="370840">
                <a:tc>
                  <a:txBody>
                    <a:bodyPr/>
                    <a:lstStyle/>
                    <a:p>
                      <a:r>
                        <a:rPr lang="en-US" dirty="0"/>
                        <a:t>School Grade Level Enrollments</a:t>
                      </a:r>
                    </a:p>
                  </a:txBody>
                  <a:tcPr>
                    <a:solidFill>
                      <a:schemeClr val="accent1">
                        <a:tint val="40000"/>
                        <a:alpha val="65000"/>
                      </a:schemeClr>
                    </a:solidFill>
                  </a:tcPr>
                </a:tc>
                <a:tc>
                  <a:txBody>
                    <a:bodyPr/>
                    <a:lstStyle/>
                    <a:p>
                      <a:r>
                        <a:rPr lang="en-US" dirty="0"/>
                        <a:t>Student enrollments per grade level</a:t>
                      </a:r>
                    </a:p>
                  </a:txBody>
                  <a:tcPr>
                    <a:solidFill>
                      <a:schemeClr val="accent1">
                        <a:tint val="40000"/>
                        <a:alpha val="65000"/>
                      </a:schemeClr>
                    </a:solidFill>
                  </a:tcPr>
                </a:tc>
                <a:tc>
                  <a:txBody>
                    <a:bodyPr/>
                    <a:lstStyle/>
                    <a:p>
                      <a:r>
                        <a:rPr lang="en-US" dirty="0"/>
                        <a:t>October 1 SY2022</a:t>
                      </a:r>
                    </a:p>
                  </a:txBody>
                  <a:tcPr>
                    <a:solidFill>
                      <a:schemeClr val="accent1">
                        <a:tint val="40000"/>
                        <a:alpha val="65000"/>
                      </a:schemeClr>
                    </a:solidFill>
                  </a:tcPr>
                </a:tc>
                <a:extLst>
                  <a:ext uri="{0D108BD9-81ED-4DB2-BD59-A6C34878D82A}">
                    <a16:rowId xmlns:a16="http://schemas.microsoft.com/office/drawing/2014/main" val="3040104088"/>
                  </a:ext>
                </a:extLst>
              </a:tr>
              <a:tr h="370840">
                <a:tc>
                  <a:txBody>
                    <a:bodyPr/>
                    <a:lstStyle/>
                    <a:p>
                      <a:r>
                        <a:rPr lang="en-US" dirty="0"/>
                        <a:t>Demographic/Service Grade Level Enrollments</a:t>
                      </a:r>
                    </a:p>
                  </a:txBody>
                  <a:tcPr>
                    <a:solidFill>
                      <a:schemeClr val="accent1">
                        <a:tint val="20000"/>
                        <a:alpha val="65000"/>
                      </a:schemeClr>
                    </a:solidFill>
                  </a:tcPr>
                </a:tc>
                <a:tc>
                  <a:txBody>
                    <a:bodyPr/>
                    <a:lstStyle/>
                    <a:p>
                      <a:r>
                        <a:rPr lang="en-US" dirty="0"/>
                        <a:t>IDEA, Race Ethnicity, English Learner, 504, Gifted and Talented</a:t>
                      </a:r>
                    </a:p>
                  </a:txBody>
                  <a:tcPr>
                    <a:solidFill>
                      <a:schemeClr val="accent1">
                        <a:tint val="20000"/>
                        <a:alpha val="65000"/>
                      </a:schemeClr>
                    </a:solidFill>
                  </a:tcPr>
                </a:tc>
                <a:tc>
                  <a:txBody>
                    <a:bodyPr/>
                    <a:lstStyle/>
                    <a:p>
                      <a:r>
                        <a:rPr lang="en-US" dirty="0"/>
                        <a:t>October 1 SY2022</a:t>
                      </a:r>
                    </a:p>
                  </a:txBody>
                  <a:tcPr>
                    <a:solidFill>
                      <a:schemeClr val="accent1">
                        <a:tint val="20000"/>
                        <a:alpha val="65000"/>
                      </a:schemeClr>
                    </a:solidFill>
                  </a:tcPr>
                </a:tc>
                <a:extLst>
                  <a:ext uri="{0D108BD9-81ED-4DB2-BD59-A6C34878D82A}">
                    <a16:rowId xmlns:a16="http://schemas.microsoft.com/office/drawing/2014/main" val="2898446305"/>
                  </a:ext>
                </a:extLst>
              </a:tr>
              <a:tr h="370840">
                <a:tc>
                  <a:txBody>
                    <a:bodyPr/>
                    <a:lstStyle/>
                    <a:p>
                      <a:r>
                        <a:rPr lang="en-US" dirty="0"/>
                        <a:t>Demographic/Service - Student Retention by Grade Level </a:t>
                      </a:r>
                    </a:p>
                  </a:txBody>
                  <a:tcPr>
                    <a:solidFill>
                      <a:schemeClr val="accent1">
                        <a:tint val="40000"/>
                        <a:alpha val="65000"/>
                      </a:schemeClr>
                    </a:solidFill>
                  </a:tcPr>
                </a:tc>
                <a:tc>
                  <a:txBody>
                    <a:bodyPr/>
                    <a:lstStyle/>
                    <a:p>
                      <a:r>
                        <a:rPr lang="en-US" dirty="0"/>
                        <a:t>IDEA, Race Ethnicity, English Learner, 504</a:t>
                      </a:r>
                    </a:p>
                  </a:txBody>
                  <a:tcPr>
                    <a:solidFill>
                      <a:schemeClr val="accent1">
                        <a:tint val="40000"/>
                        <a:alpha val="65000"/>
                      </a:schemeClr>
                    </a:solidFill>
                  </a:tcPr>
                </a:tc>
                <a:tc>
                  <a:txBody>
                    <a:bodyPr/>
                    <a:lstStyle/>
                    <a:p>
                      <a:r>
                        <a:rPr lang="en-US" dirty="0"/>
                        <a:t>October 1 SY2022 compared to October 1 SY 2021</a:t>
                      </a:r>
                    </a:p>
                  </a:txBody>
                  <a:tcPr>
                    <a:solidFill>
                      <a:schemeClr val="accent1">
                        <a:tint val="40000"/>
                        <a:alpha val="65000"/>
                      </a:schemeClr>
                    </a:solidFill>
                  </a:tcPr>
                </a:tc>
                <a:extLst>
                  <a:ext uri="{0D108BD9-81ED-4DB2-BD59-A6C34878D82A}">
                    <a16:rowId xmlns:a16="http://schemas.microsoft.com/office/drawing/2014/main" val="2184210260"/>
                  </a:ext>
                </a:extLst>
              </a:tr>
            </a:tbl>
          </a:graphicData>
        </a:graphic>
      </p:graphicFrame>
    </p:spTree>
    <p:extLst>
      <p:ext uri="{BB962C8B-B14F-4D97-AF65-F5344CB8AC3E}">
        <p14:creationId xmlns:p14="http://schemas.microsoft.com/office/powerpoint/2010/main" val="216338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A Woman Standing in the Classroom Stock Photo">
            <a:extLst>
              <a:ext uri="{FF2B5EF4-FFF2-40B4-BE49-F238E27FC236}">
                <a16:creationId xmlns:a16="http://schemas.microsoft.com/office/drawing/2014/main" id="{47395A70-DB11-796E-9603-0BA425B67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1240"/>
          <a:stretch/>
        </p:blipFill>
        <p:spPr bwMode="auto">
          <a:xfrm>
            <a:off x="9363891" y="-215586"/>
            <a:ext cx="4437018" cy="749817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620275-78E2-E59E-A858-AC2AC5C7463F}"/>
              </a:ext>
            </a:extLst>
          </p:cNvPr>
          <p:cNvSpPr>
            <a:spLocks noGrp="1"/>
          </p:cNvSpPr>
          <p:nvPr>
            <p:ph type="title"/>
          </p:nvPr>
        </p:nvSpPr>
        <p:spPr/>
        <p:txBody>
          <a:bodyPr/>
          <a:lstStyle/>
          <a:p>
            <a:r>
              <a:rPr lang="en-US" dirty="0"/>
              <a:t>School Data cont. (Staff)</a:t>
            </a:r>
          </a:p>
        </p:txBody>
      </p:sp>
      <p:graphicFrame>
        <p:nvGraphicFramePr>
          <p:cNvPr id="4" name="Table 4">
            <a:extLst>
              <a:ext uri="{FF2B5EF4-FFF2-40B4-BE49-F238E27FC236}">
                <a16:creationId xmlns:a16="http://schemas.microsoft.com/office/drawing/2014/main" id="{BF57CEC2-6375-7BA7-DF56-1F06DF6D1D3B}"/>
              </a:ext>
            </a:extLst>
          </p:cNvPr>
          <p:cNvGraphicFramePr>
            <a:graphicFrameLocks noGrp="1"/>
          </p:cNvGraphicFramePr>
          <p:nvPr>
            <p:ph idx="1"/>
            <p:extLst>
              <p:ext uri="{D42A27DB-BD31-4B8C-83A1-F6EECF244321}">
                <p14:modId xmlns:p14="http://schemas.microsoft.com/office/powerpoint/2010/main" val="1790201412"/>
              </p:ext>
            </p:extLst>
          </p:nvPr>
        </p:nvGraphicFramePr>
        <p:xfrm>
          <a:off x="711200" y="1347926"/>
          <a:ext cx="10871199" cy="4759960"/>
        </p:xfrm>
        <a:graphic>
          <a:graphicData uri="http://schemas.openxmlformats.org/drawingml/2006/table">
            <a:tbl>
              <a:tblPr firstRow="1" bandRow="1">
                <a:tableStyleId>{5C22544A-7EE6-4342-B048-85BDC9FD1C3A}</a:tableStyleId>
              </a:tblPr>
              <a:tblGrid>
                <a:gridCol w="3623733">
                  <a:extLst>
                    <a:ext uri="{9D8B030D-6E8A-4147-A177-3AD203B41FA5}">
                      <a16:colId xmlns:a16="http://schemas.microsoft.com/office/drawing/2014/main" val="1541621047"/>
                    </a:ext>
                  </a:extLst>
                </a:gridCol>
                <a:gridCol w="3623733">
                  <a:extLst>
                    <a:ext uri="{9D8B030D-6E8A-4147-A177-3AD203B41FA5}">
                      <a16:colId xmlns:a16="http://schemas.microsoft.com/office/drawing/2014/main" val="3437198657"/>
                    </a:ext>
                  </a:extLst>
                </a:gridCol>
                <a:gridCol w="3623733">
                  <a:extLst>
                    <a:ext uri="{9D8B030D-6E8A-4147-A177-3AD203B41FA5}">
                      <a16:colId xmlns:a16="http://schemas.microsoft.com/office/drawing/2014/main" val="436791660"/>
                    </a:ext>
                  </a:extLst>
                </a:gridCol>
              </a:tblGrid>
              <a:tr h="370840">
                <a:tc>
                  <a:txBody>
                    <a:bodyPr/>
                    <a:lstStyle/>
                    <a:p>
                      <a:r>
                        <a:rPr lang="en-US" dirty="0"/>
                        <a:t>Element</a:t>
                      </a:r>
                    </a:p>
                  </a:txBody>
                  <a:tcPr>
                    <a:solidFill>
                      <a:schemeClr val="accent1">
                        <a:alpha val="72000"/>
                      </a:schemeClr>
                    </a:solidFill>
                  </a:tcPr>
                </a:tc>
                <a:tc>
                  <a:txBody>
                    <a:bodyPr/>
                    <a:lstStyle/>
                    <a:p>
                      <a:r>
                        <a:rPr lang="en-US" dirty="0"/>
                        <a:t>Definition</a:t>
                      </a:r>
                    </a:p>
                  </a:txBody>
                  <a:tcPr>
                    <a:solidFill>
                      <a:schemeClr val="accent1">
                        <a:alpha val="72000"/>
                      </a:schemeClr>
                    </a:solidFill>
                  </a:tcPr>
                </a:tc>
                <a:tc>
                  <a:txBody>
                    <a:bodyPr/>
                    <a:lstStyle/>
                    <a:p>
                      <a:r>
                        <a:rPr lang="en-US" dirty="0"/>
                        <a:t>Source</a:t>
                      </a:r>
                    </a:p>
                  </a:txBody>
                  <a:tcPr>
                    <a:solidFill>
                      <a:schemeClr val="accent1">
                        <a:alpha val="72000"/>
                      </a:schemeClr>
                    </a:solidFill>
                  </a:tcPr>
                </a:tc>
                <a:extLst>
                  <a:ext uri="{0D108BD9-81ED-4DB2-BD59-A6C34878D82A}">
                    <a16:rowId xmlns:a16="http://schemas.microsoft.com/office/drawing/2014/main" val="3310260455"/>
                  </a:ext>
                </a:extLst>
              </a:tr>
              <a:tr h="370840">
                <a:tc>
                  <a:txBody>
                    <a:bodyPr/>
                    <a:lstStyle/>
                    <a:p>
                      <a:r>
                        <a:rPr lang="en-US" dirty="0"/>
                        <a:t>Total Teacher FTE</a:t>
                      </a:r>
                    </a:p>
                  </a:txBody>
                  <a:tcPr>
                    <a:solidFill>
                      <a:schemeClr val="accent1">
                        <a:tint val="40000"/>
                        <a:alpha val="72000"/>
                      </a:schemeClr>
                    </a:solidFill>
                  </a:tcPr>
                </a:tc>
                <a:tc>
                  <a:txBody>
                    <a:bodyPr/>
                    <a:lstStyle/>
                    <a:p>
                      <a:r>
                        <a:rPr lang="en-US" dirty="0"/>
                        <a:t>Total of FTE Teachers</a:t>
                      </a:r>
                    </a:p>
                  </a:txBody>
                  <a:tcPr>
                    <a:solidFill>
                      <a:schemeClr val="accent1">
                        <a:tint val="40000"/>
                        <a:alpha val="72000"/>
                      </a:schemeClr>
                    </a:solidFill>
                  </a:tcPr>
                </a:tc>
                <a:tc>
                  <a:txBody>
                    <a:bodyPr/>
                    <a:lstStyle/>
                    <a:p>
                      <a:r>
                        <a:rPr lang="en-US" dirty="0"/>
                        <a:t>NEO Staff December Snapshot – SY 2022</a:t>
                      </a:r>
                    </a:p>
                  </a:txBody>
                  <a:tcPr>
                    <a:solidFill>
                      <a:schemeClr val="accent1">
                        <a:tint val="40000"/>
                        <a:alpha val="72000"/>
                      </a:schemeClr>
                    </a:solidFill>
                  </a:tcPr>
                </a:tc>
                <a:extLst>
                  <a:ext uri="{0D108BD9-81ED-4DB2-BD59-A6C34878D82A}">
                    <a16:rowId xmlns:a16="http://schemas.microsoft.com/office/drawing/2014/main" val="938799149"/>
                  </a:ext>
                </a:extLst>
              </a:tr>
              <a:tr h="370840">
                <a:tc>
                  <a:txBody>
                    <a:bodyPr/>
                    <a:lstStyle/>
                    <a:p>
                      <a:r>
                        <a:rPr lang="en-US" dirty="0"/>
                        <a:t>FTE of Certified Teachers</a:t>
                      </a:r>
                    </a:p>
                  </a:txBody>
                  <a:tcPr>
                    <a:solidFill>
                      <a:schemeClr val="accent1">
                        <a:tint val="20000"/>
                        <a:alpha val="72000"/>
                      </a:schemeClr>
                    </a:solidFill>
                  </a:tcPr>
                </a:tc>
                <a:tc>
                  <a:txBody>
                    <a:bodyPr/>
                    <a:lstStyle/>
                    <a:p>
                      <a:r>
                        <a:rPr lang="en-US" dirty="0"/>
                        <a:t>Total Certified and Not Certified Teachers</a:t>
                      </a:r>
                    </a:p>
                  </a:txBody>
                  <a:tcPr>
                    <a:solidFill>
                      <a:schemeClr val="accent1">
                        <a:tint val="20000"/>
                        <a:alpha val="72000"/>
                      </a:schemeClr>
                    </a:solidFill>
                  </a:tcPr>
                </a:tc>
                <a:tc>
                  <a:txBody>
                    <a:bodyPr/>
                    <a:lstStyle/>
                    <a:p>
                      <a:r>
                        <a:rPr lang="en-US" dirty="0"/>
                        <a:t>NEO Staff December Snapshot – SY 2022</a:t>
                      </a:r>
                    </a:p>
                  </a:txBody>
                  <a:tcPr>
                    <a:solidFill>
                      <a:schemeClr val="accent1">
                        <a:tint val="20000"/>
                        <a:alpha val="72000"/>
                      </a:schemeClr>
                    </a:solidFill>
                  </a:tcPr>
                </a:tc>
                <a:extLst>
                  <a:ext uri="{0D108BD9-81ED-4DB2-BD59-A6C34878D82A}">
                    <a16:rowId xmlns:a16="http://schemas.microsoft.com/office/drawing/2014/main" val="3116012366"/>
                  </a:ext>
                </a:extLst>
              </a:tr>
              <a:tr h="370840">
                <a:tc>
                  <a:txBody>
                    <a:bodyPr/>
                    <a:lstStyle/>
                    <a:p>
                      <a:r>
                        <a:rPr lang="en-US" dirty="0"/>
                        <a:t>Subject Matter Teacher FTE</a:t>
                      </a:r>
                    </a:p>
                  </a:txBody>
                  <a:tcPr>
                    <a:solidFill>
                      <a:schemeClr val="accent1">
                        <a:tint val="40000"/>
                        <a:alpha val="72000"/>
                      </a:schemeClr>
                    </a:solidFill>
                  </a:tcPr>
                </a:tc>
                <a:tc>
                  <a:txBody>
                    <a:bodyPr/>
                    <a:lstStyle/>
                    <a:p>
                      <a:r>
                        <a:rPr lang="en-US" dirty="0"/>
                        <a:t>Total FTE of teachers by subject matter</a:t>
                      </a:r>
                    </a:p>
                  </a:txBody>
                  <a:tcPr>
                    <a:solidFill>
                      <a:schemeClr val="accent1">
                        <a:tint val="40000"/>
                        <a:alpha val="72000"/>
                      </a:schemeClr>
                    </a:solidFill>
                  </a:tcPr>
                </a:tc>
                <a:tc>
                  <a:txBody>
                    <a:bodyPr/>
                    <a:lstStyle/>
                    <a:p>
                      <a:r>
                        <a:rPr lang="en-US" dirty="0"/>
                        <a:t>NEO Staff December Snapshot – SY 2022</a:t>
                      </a:r>
                    </a:p>
                  </a:txBody>
                  <a:tcPr>
                    <a:solidFill>
                      <a:schemeClr val="accent1">
                        <a:tint val="40000"/>
                        <a:alpha val="72000"/>
                      </a:schemeClr>
                    </a:solidFill>
                  </a:tcPr>
                </a:tc>
                <a:extLst>
                  <a:ext uri="{0D108BD9-81ED-4DB2-BD59-A6C34878D82A}">
                    <a16:rowId xmlns:a16="http://schemas.microsoft.com/office/drawing/2014/main" val="1577382126"/>
                  </a:ext>
                </a:extLst>
              </a:tr>
              <a:tr h="370840">
                <a:tc>
                  <a:txBody>
                    <a:bodyPr/>
                    <a:lstStyle/>
                    <a:p>
                      <a:r>
                        <a:rPr lang="en-US" dirty="0"/>
                        <a:t>FTE of First/Second Year Teachers</a:t>
                      </a:r>
                    </a:p>
                  </a:txBody>
                  <a:tcPr>
                    <a:solidFill>
                      <a:schemeClr val="accent1">
                        <a:tint val="20000"/>
                        <a:alpha val="72000"/>
                      </a:schemeClr>
                    </a:solidFill>
                  </a:tcPr>
                </a:tc>
                <a:tc>
                  <a:txBody>
                    <a:bodyPr/>
                    <a:lstStyle/>
                    <a:p>
                      <a:r>
                        <a:rPr lang="en-US" dirty="0"/>
                        <a:t>Total FTE of teachers in their first or second year of teaching</a:t>
                      </a:r>
                    </a:p>
                  </a:txBody>
                  <a:tcPr>
                    <a:solidFill>
                      <a:schemeClr val="accent1">
                        <a:tint val="20000"/>
                        <a:alpha val="72000"/>
                      </a:schemeClr>
                    </a:solidFill>
                  </a:tcPr>
                </a:tc>
                <a:tc>
                  <a:txBody>
                    <a:bodyPr/>
                    <a:lstStyle/>
                    <a:p>
                      <a:r>
                        <a:rPr lang="en-US" dirty="0"/>
                        <a:t>NEO Staff December Snapshot – SY 2022</a:t>
                      </a:r>
                    </a:p>
                  </a:txBody>
                  <a:tcPr>
                    <a:solidFill>
                      <a:schemeClr val="accent1">
                        <a:tint val="20000"/>
                        <a:alpha val="72000"/>
                      </a:schemeClr>
                    </a:solidFill>
                  </a:tcPr>
                </a:tc>
                <a:extLst>
                  <a:ext uri="{0D108BD9-81ED-4DB2-BD59-A6C34878D82A}">
                    <a16:rowId xmlns:a16="http://schemas.microsoft.com/office/drawing/2014/main" val="3837778645"/>
                  </a:ext>
                </a:extLst>
              </a:tr>
              <a:tr h="370840">
                <a:tc>
                  <a:txBody>
                    <a:bodyPr/>
                    <a:lstStyle/>
                    <a:p>
                      <a:r>
                        <a:rPr lang="en-US" dirty="0"/>
                        <a:t>FTE of Teachers who taught in the previous school year</a:t>
                      </a:r>
                    </a:p>
                  </a:txBody>
                  <a:tcPr>
                    <a:solidFill>
                      <a:schemeClr val="accent1">
                        <a:tint val="40000"/>
                        <a:alpha val="72000"/>
                      </a:schemeClr>
                    </a:solidFill>
                  </a:tcPr>
                </a:tc>
                <a:tc>
                  <a:txBody>
                    <a:bodyPr/>
                    <a:lstStyle/>
                    <a:p>
                      <a:r>
                        <a:rPr lang="en-US" dirty="0"/>
                        <a:t>Previous school year teachers</a:t>
                      </a:r>
                    </a:p>
                  </a:txBody>
                  <a:tcPr>
                    <a:solidFill>
                      <a:schemeClr val="accent1">
                        <a:tint val="40000"/>
                        <a:alpha val="72000"/>
                      </a:schemeClr>
                    </a:solidFill>
                  </a:tcPr>
                </a:tc>
                <a:tc>
                  <a:txBody>
                    <a:bodyPr/>
                    <a:lstStyle/>
                    <a:p>
                      <a:r>
                        <a:rPr lang="en-US" dirty="0"/>
                        <a:t>NEO Staff December Snapshot SY 2022 compared to SY 2021</a:t>
                      </a:r>
                    </a:p>
                  </a:txBody>
                  <a:tcPr>
                    <a:solidFill>
                      <a:schemeClr val="accent1">
                        <a:tint val="40000"/>
                        <a:alpha val="72000"/>
                      </a:schemeClr>
                    </a:solidFill>
                  </a:tcPr>
                </a:tc>
                <a:extLst>
                  <a:ext uri="{0D108BD9-81ED-4DB2-BD59-A6C34878D82A}">
                    <a16:rowId xmlns:a16="http://schemas.microsoft.com/office/drawing/2014/main" val="3040104088"/>
                  </a:ext>
                </a:extLst>
              </a:tr>
              <a:tr h="370840">
                <a:tc>
                  <a:txBody>
                    <a:bodyPr/>
                    <a:lstStyle/>
                    <a:p>
                      <a:r>
                        <a:rPr lang="en-US" dirty="0"/>
                        <a:t>FTE of additional staff</a:t>
                      </a:r>
                    </a:p>
                  </a:txBody>
                  <a:tcPr>
                    <a:solidFill>
                      <a:schemeClr val="accent1">
                        <a:tint val="20000"/>
                        <a:alpha val="72000"/>
                      </a:schemeClr>
                    </a:solidFill>
                  </a:tcPr>
                </a:tc>
                <a:tc>
                  <a:txBody>
                    <a:bodyPr/>
                    <a:lstStyle/>
                    <a:p>
                      <a:r>
                        <a:rPr lang="en-US" dirty="0"/>
                        <a:t>School Counselors, Nurses, Psychologists, Social Workers, Law Enforcement Officers, Security Guards</a:t>
                      </a:r>
                    </a:p>
                  </a:txBody>
                  <a:tcPr>
                    <a:solidFill>
                      <a:schemeClr val="accent1">
                        <a:tint val="20000"/>
                        <a:alpha val="72000"/>
                      </a:schemeClr>
                    </a:solidFill>
                  </a:tcPr>
                </a:tc>
                <a:tc>
                  <a:txBody>
                    <a:bodyPr/>
                    <a:lstStyle/>
                    <a:p>
                      <a:r>
                        <a:rPr lang="en-US" dirty="0"/>
                        <a:t>NEO Staff December Snapshot – SY 2022</a:t>
                      </a:r>
                    </a:p>
                  </a:txBody>
                  <a:tcPr>
                    <a:solidFill>
                      <a:schemeClr val="accent1">
                        <a:tint val="20000"/>
                        <a:alpha val="72000"/>
                      </a:schemeClr>
                    </a:solidFill>
                  </a:tcPr>
                </a:tc>
                <a:extLst>
                  <a:ext uri="{0D108BD9-81ED-4DB2-BD59-A6C34878D82A}">
                    <a16:rowId xmlns:a16="http://schemas.microsoft.com/office/drawing/2014/main" val="2898446305"/>
                  </a:ext>
                </a:extLst>
              </a:tr>
            </a:tbl>
          </a:graphicData>
        </a:graphic>
      </p:graphicFrame>
    </p:spTree>
    <p:extLst>
      <p:ext uri="{BB962C8B-B14F-4D97-AF65-F5344CB8AC3E}">
        <p14:creationId xmlns:p14="http://schemas.microsoft.com/office/powerpoint/2010/main" val="318017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Black man grabbing student near university Stock Photo">
            <a:extLst>
              <a:ext uri="{FF2B5EF4-FFF2-40B4-BE49-F238E27FC236}">
                <a16:creationId xmlns:a16="http://schemas.microsoft.com/office/drawing/2014/main" id="{550A0E7B-7562-61B4-6C0C-2EAFDB8F5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 t="9202" r="-178"/>
          <a:stretch/>
        </p:blipFill>
        <p:spPr bwMode="auto">
          <a:xfrm>
            <a:off x="4976948" y="4101104"/>
            <a:ext cx="7353844" cy="44469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620275-78E2-E59E-A858-AC2AC5C7463F}"/>
              </a:ext>
            </a:extLst>
          </p:cNvPr>
          <p:cNvSpPr>
            <a:spLocks noGrp="1"/>
          </p:cNvSpPr>
          <p:nvPr>
            <p:ph type="title"/>
          </p:nvPr>
        </p:nvSpPr>
        <p:spPr/>
        <p:txBody>
          <a:bodyPr/>
          <a:lstStyle/>
          <a:p>
            <a:r>
              <a:rPr lang="en-US" dirty="0"/>
              <a:t>School Data cont. (Behavior)</a:t>
            </a:r>
          </a:p>
        </p:txBody>
      </p:sp>
      <p:graphicFrame>
        <p:nvGraphicFramePr>
          <p:cNvPr id="4" name="Table 4">
            <a:extLst>
              <a:ext uri="{FF2B5EF4-FFF2-40B4-BE49-F238E27FC236}">
                <a16:creationId xmlns:a16="http://schemas.microsoft.com/office/drawing/2014/main" id="{BF57CEC2-6375-7BA7-DF56-1F06DF6D1D3B}"/>
              </a:ext>
            </a:extLst>
          </p:cNvPr>
          <p:cNvGraphicFramePr>
            <a:graphicFrameLocks noGrp="1"/>
          </p:cNvGraphicFramePr>
          <p:nvPr>
            <p:ph idx="1"/>
            <p:extLst>
              <p:ext uri="{D42A27DB-BD31-4B8C-83A1-F6EECF244321}">
                <p14:modId xmlns:p14="http://schemas.microsoft.com/office/powerpoint/2010/main" val="2236234022"/>
              </p:ext>
            </p:extLst>
          </p:nvPr>
        </p:nvGraphicFramePr>
        <p:xfrm>
          <a:off x="799977" y="2054860"/>
          <a:ext cx="10871199" cy="2748280"/>
        </p:xfrm>
        <a:graphic>
          <a:graphicData uri="http://schemas.openxmlformats.org/drawingml/2006/table">
            <a:tbl>
              <a:tblPr firstRow="1" bandRow="1">
                <a:tableStyleId>{5C22544A-7EE6-4342-B048-85BDC9FD1C3A}</a:tableStyleId>
              </a:tblPr>
              <a:tblGrid>
                <a:gridCol w="3623733">
                  <a:extLst>
                    <a:ext uri="{9D8B030D-6E8A-4147-A177-3AD203B41FA5}">
                      <a16:colId xmlns:a16="http://schemas.microsoft.com/office/drawing/2014/main" val="1541621047"/>
                    </a:ext>
                  </a:extLst>
                </a:gridCol>
                <a:gridCol w="3623733">
                  <a:extLst>
                    <a:ext uri="{9D8B030D-6E8A-4147-A177-3AD203B41FA5}">
                      <a16:colId xmlns:a16="http://schemas.microsoft.com/office/drawing/2014/main" val="3437198657"/>
                    </a:ext>
                  </a:extLst>
                </a:gridCol>
                <a:gridCol w="3623733">
                  <a:extLst>
                    <a:ext uri="{9D8B030D-6E8A-4147-A177-3AD203B41FA5}">
                      <a16:colId xmlns:a16="http://schemas.microsoft.com/office/drawing/2014/main" val="436791660"/>
                    </a:ext>
                  </a:extLst>
                </a:gridCol>
              </a:tblGrid>
              <a:tr h="370840">
                <a:tc>
                  <a:txBody>
                    <a:bodyPr/>
                    <a:lstStyle/>
                    <a:p>
                      <a:r>
                        <a:rPr lang="en-US" dirty="0"/>
                        <a:t>Element</a:t>
                      </a:r>
                    </a:p>
                  </a:txBody>
                  <a:tcPr>
                    <a:solidFill>
                      <a:schemeClr val="accent1">
                        <a:alpha val="61000"/>
                      </a:schemeClr>
                    </a:solidFill>
                  </a:tcPr>
                </a:tc>
                <a:tc>
                  <a:txBody>
                    <a:bodyPr/>
                    <a:lstStyle/>
                    <a:p>
                      <a:r>
                        <a:rPr lang="en-US" dirty="0"/>
                        <a:t>Definition</a:t>
                      </a:r>
                    </a:p>
                  </a:txBody>
                  <a:tcPr>
                    <a:solidFill>
                      <a:schemeClr val="accent1">
                        <a:alpha val="61000"/>
                      </a:schemeClr>
                    </a:solidFill>
                  </a:tcPr>
                </a:tc>
                <a:tc>
                  <a:txBody>
                    <a:bodyPr/>
                    <a:lstStyle/>
                    <a:p>
                      <a:r>
                        <a:rPr lang="en-US" dirty="0"/>
                        <a:t>Source</a:t>
                      </a:r>
                    </a:p>
                  </a:txBody>
                  <a:tcPr>
                    <a:solidFill>
                      <a:schemeClr val="accent1">
                        <a:alpha val="61000"/>
                      </a:schemeClr>
                    </a:solidFill>
                  </a:tcPr>
                </a:tc>
                <a:extLst>
                  <a:ext uri="{0D108BD9-81ED-4DB2-BD59-A6C34878D82A}">
                    <a16:rowId xmlns:a16="http://schemas.microsoft.com/office/drawing/2014/main" val="3310260455"/>
                  </a:ext>
                </a:extLst>
              </a:tr>
              <a:tr h="370840">
                <a:tc>
                  <a:txBody>
                    <a:bodyPr/>
                    <a:lstStyle/>
                    <a:p>
                      <a:r>
                        <a:rPr lang="en-US" dirty="0"/>
                        <a:t>Expulsions/Suspensions</a:t>
                      </a:r>
                    </a:p>
                  </a:txBody>
                  <a:tcPr>
                    <a:solidFill>
                      <a:schemeClr val="accent1">
                        <a:tint val="40000"/>
                        <a:alpha val="61000"/>
                      </a:schemeClr>
                    </a:solidFill>
                  </a:tcPr>
                </a:tc>
                <a:tc>
                  <a:txBody>
                    <a:bodyPr/>
                    <a:lstStyle/>
                    <a:p>
                      <a:r>
                        <a:rPr lang="en-US" dirty="0"/>
                        <a:t>Single/Multiple incidents by race/ethnicity, 504, IDEA, English Learner</a:t>
                      </a:r>
                    </a:p>
                  </a:txBody>
                  <a:tcPr>
                    <a:solidFill>
                      <a:schemeClr val="accent1">
                        <a:tint val="40000"/>
                        <a:alpha val="61000"/>
                      </a:schemeClr>
                    </a:solidFill>
                  </a:tcPr>
                </a:tc>
                <a:tc>
                  <a:txBody>
                    <a:bodyPr/>
                    <a:lstStyle/>
                    <a:p>
                      <a:r>
                        <a:rPr lang="en-US" dirty="0"/>
                        <a:t>End of Year Behavior Data Snapshot SY 2022</a:t>
                      </a:r>
                    </a:p>
                  </a:txBody>
                  <a:tcPr>
                    <a:solidFill>
                      <a:schemeClr val="accent1">
                        <a:tint val="40000"/>
                        <a:alpha val="61000"/>
                      </a:schemeClr>
                    </a:solidFill>
                  </a:tcPr>
                </a:tc>
                <a:extLst>
                  <a:ext uri="{0D108BD9-81ED-4DB2-BD59-A6C34878D82A}">
                    <a16:rowId xmlns:a16="http://schemas.microsoft.com/office/drawing/2014/main" val="938799149"/>
                  </a:ext>
                </a:extLst>
              </a:tr>
              <a:tr h="370840">
                <a:tc>
                  <a:txBody>
                    <a:bodyPr/>
                    <a:lstStyle/>
                    <a:p>
                      <a:r>
                        <a:rPr lang="en-US" dirty="0"/>
                        <a:t>Offenses</a:t>
                      </a:r>
                    </a:p>
                  </a:txBody>
                  <a:tcPr>
                    <a:solidFill>
                      <a:schemeClr val="accent1">
                        <a:tint val="20000"/>
                        <a:alpha val="61000"/>
                      </a:schemeClr>
                    </a:solidFill>
                  </a:tcPr>
                </a:tc>
                <a:tc>
                  <a:txBody>
                    <a:bodyPr/>
                    <a:lstStyle/>
                    <a:p>
                      <a:r>
                        <a:rPr lang="en-US" dirty="0"/>
                        <a:t>Robbery, Physical Attack/Fight, Threats of Physical Attack, Firearm/Explosive Possession, Rape/Attempted Rape, Sexual Assault, Homicide</a:t>
                      </a:r>
                    </a:p>
                  </a:txBody>
                  <a:tcPr>
                    <a:solidFill>
                      <a:schemeClr val="accent1">
                        <a:tint val="20000"/>
                        <a:alpha val="61000"/>
                      </a:schemeClr>
                    </a:solidFill>
                  </a:tcPr>
                </a:tc>
                <a:tc>
                  <a:txBody>
                    <a:bodyPr/>
                    <a:lstStyle/>
                    <a:p>
                      <a:r>
                        <a:rPr lang="en-US" dirty="0"/>
                        <a:t>Default 0 or No. </a:t>
                      </a:r>
                    </a:p>
                  </a:txBody>
                  <a:tcPr>
                    <a:solidFill>
                      <a:schemeClr val="accent1">
                        <a:tint val="20000"/>
                        <a:alpha val="61000"/>
                      </a:schemeClr>
                    </a:solidFill>
                  </a:tcPr>
                </a:tc>
                <a:extLst>
                  <a:ext uri="{0D108BD9-81ED-4DB2-BD59-A6C34878D82A}">
                    <a16:rowId xmlns:a16="http://schemas.microsoft.com/office/drawing/2014/main" val="3116012366"/>
                  </a:ext>
                </a:extLst>
              </a:tr>
            </a:tbl>
          </a:graphicData>
        </a:graphic>
      </p:graphicFrame>
    </p:spTree>
    <p:extLst>
      <p:ext uri="{BB962C8B-B14F-4D97-AF65-F5344CB8AC3E}">
        <p14:creationId xmlns:p14="http://schemas.microsoft.com/office/powerpoint/2010/main" val="297098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White and Black Lighthouse on Brown Rocky Shore Under Blue and White Cloudy Sky Stock Photo">
            <a:extLst>
              <a:ext uri="{FF2B5EF4-FFF2-40B4-BE49-F238E27FC236}">
                <a16:creationId xmlns:a16="http://schemas.microsoft.com/office/drawing/2014/main" id="{4F3DB1FA-8E1D-CE0D-9C07-42EC560631BD}"/>
              </a:ext>
            </a:extLst>
          </p:cNvPr>
          <p:cNvPicPr>
            <a:picLocks noChangeAspect="1" noChangeArrowheads="1"/>
          </p:cNvPicPr>
          <p:nvPr/>
        </p:nvPicPr>
        <p:blipFill rotWithShape="1">
          <a:blip r:embed="rId2">
            <a:alphaModFix amt="13000"/>
            <a:extLst>
              <a:ext uri="{28A0092B-C50C-407E-A947-70E740481C1C}">
                <a14:useLocalDpi xmlns:a14="http://schemas.microsoft.com/office/drawing/2010/main" val="0"/>
              </a:ext>
            </a:extLst>
          </a:blip>
          <a:srcRect l="11073" t="29" r="57" b="46032"/>
          <a:stretch/>
        </p:blipFill>
        <p:spPr bwMode="auto">
          <a:xfrm>
            <a:off x="598487" y="1517280"/>
            <a:ext cx="11362992" cy="459777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841298-851E-ECBE-4D0C-BBB6DA3CF6BA}"/>
              </a:ext>
            </a:extLst>
          </p:cNvPr>
          <p:cNvSpPr>
            <a:spLocks noGrp="1"/>
          </p:cNvSpPr>
          <p:nvPr>
            <p:ph type="title"/>
          </p:nvPr>
        </p:nvSpPr>
        <p:spPr/>
        <p:txBody>
          <a:bodyPr/>
          <a:lstStyle/>
          <a:p>
            <a:r>
              <a:rPr lang="en-US" dirty="0"/>
              <a:t>State Upload</a:t>
            </a:r>
          </a:p>
        </p:txBody>
      </p:sp>
      <p:sp>
        <p:nvSpPr>
          <p:cNvPr id="3" name="Content Placeholder 2">
            <a:extLst>
              <a:ext uri="{FF2B5EF4-FFF2-40B4-BE49-F238E27FC236}">
                <a16:creationId xmlns:a16="http://schemas.microsoft.com/office/drawing/2014/main" id="{5F3192AE-B2E6-DD1D-B911-0A22F92EB3A5}"/>
              </a:ext>
            </a:extLst>
          </p:cNvPr>
          <p:cNvSpPr>
            <a:spLocks noGrp="1"/>
          </p:cNvSpPr>
          <p:nvPr>
            <p:ph idx="1"/>
          </p:nvPr>
        </p:nvSpPr>
        <p:spPr>
          <a:xfrm>
            <a:off x="823912" y="2072081"/>
            <a:ext cx="10871200" cy="3293668"/>
          </a:xfrm>
        </p:spPr>
        <p:txBody>
          <a:bodyPr/>
          <a:lstStyle/>
          <a:p>
            <a:r>
              <a:rPr lang="en-US" dirty="0"/>
              <a:t>Maine DOE will be uploading data for LEAs this week (12/4-12/8)</a:t>
            </a:r>
          </a:p>
          <a:p>
            <a:pPr marL="457200" lvl="1" indent="0">
              <a:buNone/>
            </a:pPr>
            <a:endParaRPr lang="en-US" dirty="0"/>
          </a:p>
          <a:p>
            <a:r>
              <a:rPr lang="en-US" dirty="0"/>
              <a:t>The CRDC report opens for LEAs on Monday, December 11, 2023</a:t>
            </a:r>
          </a:p>
          <a:p>
            <a:pPr lvl="1"/>
            <a:r>
              <a:rPr lang="en-US" dirty="0"/>
              <a:t>Due February 26, 2024</a:t>
            </a:r>
          </a:p>
          <a:p>
            <a:pPr lvl="1"/>
            <a:endParaRPr lang="en-US" dirty="0"/>
          </a:p>
          <a:p>
            <a:r>
              <a:rPr lang="en-US" dirty="0">
                <a:hlinkClick r:id="rId3"/>
              </a:rPr>
              <a:t>File Specifications from Maine State Upload </a:t>
            </a:r>
            <a:r>
              <a:rPr lang="en-US" dirty="0"/>
              <a:t>(Excel File)</a:t>
            </a:r>
          </a:p>
          <a:p>
            <a:pPr marL="457200" lvl="1" indent="0">
              <a:buNone/>
            </a:pPr>
            <a:endParaRPr lang="en-US" dirty="0"/>
          </a:p>
        </p:txBody>
      </p:sp>
    </p:spTree>
    <p:extLst>
      <p:ext uri="{BB962C8B-B14F-4D97-AF65-F5344CB8AC3E}">
        <p14:creationId xmlns:p14="http://schemas.microsoft.com/office/powerpoint/2010/main" val="2316916786"/>
      </p:ext>
    </p:extLst>
  </p:cSld>
  <p:clrMapOvr>
    <a:masterClrMapping/>
  </p:clrMapOvr>
</p:sld>
</file>

<file path=ppt/theme/theme1.xml><?xml version="1.0" encoding="utf-8"?>
<a:theme xmlns:a="http://schemas.openxmlformats.org/drawingml/2006/main" name="Theme1">
  <a:themeElements>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65ADC386-2C96-42DE-BE64-A11633B310C2}" vid="{CAC64103-52B7-49E1-8184-B741539064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285</TotalTime>
  <Words>603</Words>
  <Application>Microsoft Office PowerPoint</Application>
  <PresentationFormat>Widescreen</PresentationFormat>
  <Paragraphs>97</Paragraphs>
  <Slides>12</Slides>
  <Notes>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Theme1</vt:lpstr>
      <vt:lpstr>Civil Rights Data Collection (Federal Report)</vt:lpstr>
      <vt:lpstr>Agenda</vt:lpstr>
      <vt:lpstr>CRDC Overview</vt:lpstr>
      <vt:lpstr>State of Maine Data Upload</vt:lpstr>
      <vt:lpstr>LEA Data (SAU/District)</vt:lpstr>
      <vt:lpstr>School Data (School/Student) </vt:lpstr>
      <vt:lpstr>School Data cont. (Staff)</vt:lpstr>
      <vt:lpstr>School Data cont. (Behavior)</vt:lpstr>
      <vt:lpstr>State Upload</vt:lpstr>
      <vt:lpstr>Resources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Cookson, Alexandra</dc:creator>
  <cp:lastModifiedBy>Cookson, Alexandra</cp:lastModifiedBy>
  <cp:revision>2</cp:revision>
  <dcterms:created xsi:type="dcterms:W3CDTF">2023-12-01T19:50:39Z</dcterms:created>
  <dcterms:modified xsi:type="dcterms:W3CDTF">2023-12-07T16:51:43Z</dcterms:modified>
</cp:coreProperties>
</file>