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60"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6858000" cx="9144000"/>
  <p:notesSz cx="6858000" cy="9144000"/>
  <p:embeddedFontLst>
    <p:embeddedFont>
      <p:font typeface="Century Gothic"/>
      <p:regular r:id="rId38"/>
      <p:bold r:id="rId39"/>
      <p:italic r:id="rId40"/>
      <p:boldItalic r:id="rId41"/>
    </p:embeddedFont>
    <p:embeddedFont>
      <p:font typeface="Questrial"/>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j1yWUF3PCeQuqLXX45kOSCTALX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D07B03D-241E-4CA2-9B94-3EA2866035AE}">
  <a:tblStyle styleId="{CD07B03D-241E-4CA2-9B94-3EA2866035A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3.xml"/><Relationship Id="rId42" Type="http://schemas.openxmlformats.org/officeDocument/2006/relationships/font" Target="fonts/Questrial-regular.fntdata"/><Relationship Id="rId41" Type="http://schemas.openxmlformats.org/officeDocument/2006/relationships/font" Target="fonts/CenturyGothic-boldItalic.fntdata"/><Relationship Id="rId22" Type="http://schemas.openxmlformats.org/officeDocument/2006/relationships/slide" Target="slides/slide15.xml"/><Relationship Id="rId21" Type="http://schemas.openxmlformats.org/officeDocument/2006/relationships/slide" Target="slides/slide14.xml"/><Relationship Id="rId43" Type="http://customschemas.google.com/relationships/presentationmetadata" Target="meta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CenturyGothic-bold.fntdata"/><Relationship Id="rId16" Type="http://schemas.openxmlformats.org/officeDocument/2006/relationships/slide" Target="slides/slide9.xml"/><Relationship Id="rId38" Type="http://schemas.openxmlformats.org/officeDocument/2006/relationships/font" Target="fonts/CenturyGothic-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oalliance.asu.edu/sites/default/files/LessonFiles/Temporary/Map_AnalysisTool_Mar2015.doc" TargetMode="External"/><Relationship Id="rId3" Type="http://schemas.openxmlformats.org/officeDocument/2006/relationships/hyperlink" Target="https://geoalliance.asu.edu/sites/default/files/LessonFiles/Temporary/Map_AnalysisTool_Mar2015.doc" TargetMode="External"/><Relationship Id="rId4" Type="http://schemas.openxmlformats.org/officeDocument/2006/relationships/hyperlink" Target="https://www.archives.gov/files/education/lessons/worksheets/map_analysis_worksheet.pdf" TargetMode="External"/><Relationship Id="rId5" Type="http://schemas.openxmlformats.org/officeDocument/2006/relationships/hyperlink" Target="https://www.archives.gov/files/education/lessons/worksheets/map_analysis_worksheet.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74f5fccfe1_0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74f5fccfe1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3" name="Google Shape;22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38" name="Google Shape;23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4f5fccfe1_0_2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74f5fccfe1_0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74f5fccfe1_0_2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74f5fccfe1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74f5fccfe1_0_2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74f5fccfe1_0_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 name="Google Shape;15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4f5fccfe1_0_2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74f5fccfe1_0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74f5fccfe1_0_2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74f5fccfe1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846ef2acfa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846ef2acf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chemeClr val="dk1"/>
                </a:solidFill>
              </a:rPr>
              <a:t>Gettysburg Maps</a:t>
            </a:r>
            <a:endParaRPr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100" u="sng">
                <a:solidFill>
                  <a:schemeClr val="hlink"/>
                </a:solidFill>
                <a:hlinkClick r:id="rId2"/>
              </a:rPr>
              <a:t>https://geoalliance.asu.edu/sites/default/files/LessonFiles/Temporary/Map_AnalysisTool_Mar2015.doc</a:t>
            </a:r>
            <a:endParaRPr sz="1100" u="sng">
              <a:solidFill>
                <a:schemeClr val="hlink"/>
              </a:solidFill>
              <a:hlinkClick r:id="rId3"/>
            </a:endParaRPr>
          </a:p>
          <a:p>
            <a:pPr indent="0" lvl="0" marL="0" rtl="0" algn="l">
              <a:lnSpc>
                <a:spcPct val="100000"/>
              </a:lnSpc>
              <a:spcBef>
                <a:spcPts val="0"/>
              </a:spcBef>
              <a:spcAft>
                <a:spcPts val="0"/>
              </a:spcAft>
              <a:buClr>
                <a:schemeClr val="dk1"/>
              </a:buClr>
              <a:buSzPts val="1100"/>
              <a:buFont typeface="Arial"/>
              <a:buNone/>
            </a:pPr>
            <a:r>
              <a:rPr lang="en-US" sz="1100" u="sng">
                <a:solidFill>
                  <a:schemeClr val="hlink"/>
                </a:solidFill>
                <a:hlinkClick r:id="rId4"/>
              </a:rPr>
              <a:t>https://www.archives.gov/files/education/lessons/worksheets/map_analysis_worksheet.pdf</a:t>
            </a:r>
            <a:endParaRPr sz="1100" u="sng">
              <a:solidFill>
                <a:schemeClr val="hlink"/>
              </a:solidFill>
              <a:hlinkClick r:id="rId5"/>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did you notice first?</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What drew you to the section of the map?</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Do you think the creator of the map wanted you to look there first?</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type of map is this?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Who created it?</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What do you know about him/her?</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Are they reliable?</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What biases should we be aware of?</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When was it made?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are the titles of the map(s)?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key map features can you identify?</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Scale?</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Compass?</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Legend?</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Other</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is labeled?</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What do the labels tell us?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Are there colors or symbols?</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If so, what do they stand for?</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is the context of this document?</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What can we learn about the event from this map?</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                                                    i. 	What is unique information?</a:t>
            </a:r>
            <a:endParaRPr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1100">
                <a:solidFill>
                  <a:schemeClr val="dk1"/>
                </a:solidFill>
              </a:rPr>
              <a:t>                                                   ii. 	What can be corroborated?</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Is the map specific to the event?</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                                                    i. 	Why or why not?</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US" sz="1100">
                <a:solidFill>
                  <a:schemeClr val="dk1"/>
                </a:solidFill>
              </a:rPr>
              <a:t>How does it compare to a current map of the same place?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Why was the map created?</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startAt="2"/>
            </a:pPr>
            <a:r>
              <a:rPr lang="en-US" sz="1100">
                <a:solidFill>
                  <a:schemeClr val="dk1"/>
                </a:solidFill>
              </a:rPr>
              <a:t>Who was the audience?</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startAt="2"/>
            </a:pPr>
            <a:r>
              <a:rPr lang="en-US" sz="1100">
                <a:solidFill>
                  <a:schemeClr val="dk1"/>
                </a:solidFill>
              </a:rPr>
              <a:t>What was the message?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is the purpose of this map?</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What stands out to you upon review?</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rabicPeriod" startAt="2"/>
            </a:pPr>
            <a:r>
              <a:rPr lang="en-US" sz="1100">
                <a:solidFill>
                  <a:schemeClr val="dk1"/>
                </a:solidFill>
              </a:rPr>
              <a:t>How could you use this map to support an argument?</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                                                    i. 	Can it be used to support opposing sides?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How are the maps different?</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How could you use all three maps?</a:t>
            </a:r>
            <a:endParaRPr sz="1100">
              <a:solidFill>
                <a:schemeClr val="dk1"/>
              </a:solidFill>
            </a:endParaRPr>
          </a:p>
          <a:p>
            <a:pPr indent="0" lvl="0" marL="0" rtl="0" algn="l">
              <a:lnSpc>
                <a:spcPct val="100000"/>
              </a:lnSpc>
              <a:spcBef>
                <a:spcPts val="0"/>
              </a:spcBef>
              <a:spcAft>
                <a:spcPts val="0"/>
              </a:spcAft>
              <a:buSzPts val="1400"/>
              <a:buNone/>
            </a:pPr>
            <a:r>
              <a:t/>
            </a:r>
            <a:endParaRPr/>
          </a:p>
        </p:txBody>
      </p:sp>
      <p:sp>
        <p:nvSpPr>
          <p:cNvPr id="305" name="Google Shape;30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9" name="Google Shape;33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0" name="Google Shape;16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4f5fccfe1_0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4f5fccfe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6" name="Google Shape;16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3" name="Google Shape;17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 name="Shape 10"/>
        <p:cNvGrpSpPr/>
        <p:nvPr/>
      </p:nvGrpSpPr>
      <p:grpSpPr>
        <a:xfrm>
          <a:off x="0" y="0"/>
          <a:ext cx="0" cy="0"/>
          <a:chOff x="0" y="0"/>
          <a:chExt cx="0" cy="0"/>
        </a:xfrm>
      </p:grpSpPr>
      <p:sp>
        <p:nvSpPr>
          <p:cNvPr id="11" name="Google Shape;11;g74f5fccfe1_0_5"/>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2" name="Google Shape;12;g74f5fccfe1_0_5"/>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b="0" i="0" sz="2400" u="none" cap="none" strike="noStrike">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13" name="Google Shape;13;g74f5fccfe1_0_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g74f5fccfe1_0_5"/>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g74f5fccfe1_0_53"/>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1" i="0" sz="4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60" name="Google Shape;60;g74f5fccfe1_0_53"/>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274F73"/>
              </a:buClr>
              <a:buSzPts val="2400"/>
              <a:buFont typeface="Century Gothic"/>
              <a:buNone/>
              <a:defRPr sz="2000">
                <a:solidFill>
                  <a:srgbClr val="274F73"/>
                </a:solidFill>
                <a:latin typeface="Century Gothic"/>
                <a:ea typeface="Century Gothic"/>
                <a:cs typeface="Century Gothic"/>
                <a:sym typeface="Century Gothic"/>
              </a:defRPr>
            </a:lvl1pPr>
            <a:lvl2pPr indent="-228600" lvl="1" marL="914400" marR="0" rtl="0" algn="l">
              <a:spcBef>
                <a:spcPts val="360"/>
              </a:spcBef>
              <a:spcAft>
                <a:spcPts val="0"/>
              </a:spcAft>
              <a:buClr>
                <a:srgbClr val="735627"/>
              </a:buClr>
              <a:buSzPts val="2400"/>
              <a:buFont typeface="Century Gothic"/>
              <a:buNone/>
              <a:defRPr b="0" i="0" sz="1800" u="none" cap="none" strike="noStrike">
                <a:solidFill>
                  <a:srgbClr val="735627"/>
                </a:solidFill>
                <a:latin typeface="Century Gothic"/>
                <a:ea typeface="Century Gothic"/>
                <a:cs typeface="Century Gothic"/>
                <a:sym typeface="Century Gothic"/>
              </a:defRPr>
            </a:lvl2pPr>
            <a:lvl3pPr indent="-228600" lvl="2" marL="1371600" marR="0" rtl="0" algn="l">
              <a:spcBef>
                <a:spcPts val="320"/>
              </a:spcBef>
              <a:spcAft>
                <a:spcPts val="0"/>
              </a:spcAft>
              <a:buClr>
                <a:srgbClr val="2B5880"/>
              </a:buClr>
              <a:buSzPts val="2400"/>
              <a:buFont typeface="Century Gothic"/>
              <a:buNone/>
              <a:defRPr b="0" i="0" sz="1600" u="none" cap="none" strike="noStrike">
                <a:solidFill>
                  <a:srgbClr val="2B5880"/>
                </a:solidFill>
                <a:latin typeface="Century Gothic"/>
                <a:ea typeface="Century Gothic"/>
                <a:cs typeface="Century Gothic"/>
                <a:sym typeface="Century Gothic"/>
              </a:defRPr>
            </a:lvl3pPr>
            <a:lvl4pPr indent="-228600" lvl="3" marL="18288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4pPr>
            <a:lvl5pPr indent="-228600" lvl="4" marL="22860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5pPr>
            <a:lvl6pPr indent="-228600" lvl="5" marL="27432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6pPr>
            <a:lvl7pPr indent="-228600" lvl="6" marL="32004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7pPr>
            <a:lvl8pPr indent="-228600" lvl="7" marL="36576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8pPr>
            <a:lvl9pPr indent="-228600" lvl="8" marL="41148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9pPr>
          </a:lstStyle>
          <a:p/>
        </p:txBody>
      </p:sp>
      <p:sp>
        <p:nvSpPr>
          <p:cNvPr id="61" name="Google Shape;61;g74f5fccfe1_0_5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Google Shape;62;g74f5fccfe1_0_53"/>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3" name="Shape 63"/>
        <p:cNvGrpSpPr/>
        <p:nvPr/>
      </p:nvGrpSpPr>
      <p:grpSpPr>
        <a:xfrm>
          <a:off x="0" y="0"/>
          <a:ext cx="0" cy="0"/>
          <a:chOff x="0" y="0"/>
          <a:chExt cx="0" cy="0"/>
        </a:xfrm>
      </p:grpSpPr>
      <p:sp>
        <p:nvSpPr>
          <p:cNvPr id="64" name="Google Shape;64;g74f5fccfe1_0_58"/>
          <p:cNvSpPr txBox="1"/>
          <p:nvPr>
            <p:ph type="ctrTitle"/>
          </p:nvPr>
        </p:nvSpPr>
        <p:spPr>
          <a:xfrm>
            <a:off x="1942416" y="2514601"/>
            <a:ext cx="6600600" cy="226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262626"/>
              </a:buClr>
              <a:buSzPts val="5400"/>
              <a:buFont typeface="Century Gothic"/>
              <a:buNone/>
              <a:defRPr sz="5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g74f5fccfe1_0_58"/>
          <p:cNvSpPr txBox="1"/>
          <p:nvPr>
            <p:ph idx="1" type="subTitle"/>
          </p:nvPr>
        </p:nvSpPr>
        <p:spPr>
          <a:xfrm>
            <a:off x="1942416" y="4777380"/>
            <a:ext cx="6600600" cy="1126200"/>
          </a:xfrm>
          <a:prstGeom prst="rect">
            <a:avLst/>
          </a:prstGeom>
          <a:noFill/>
          <a:ln>
            <a:noFill/>
          </a:ln>
        </p:spPr>
        <p:txBody>
          <a:bodyPr anchorCtr="0" anchor="t" bIns="45700" lIns="91425" spcFirstLastPara="1" rIns="91425" wrap="square" tIns="45700">
            <a:noAutofit/>
          </a:bodyPr>
          <a:lstStyle>
            <a:lvl1pPr lvl="0" rtl="0" algn="l">
              <a:spcBef>
                <a:spcPts val="1000"/>
              </a:spcBef>
              <a:spcAft>
                <a:spcPts val="0"/>
              </a:spcAft>
              <a:buSzPts val="1800"/>
              <a:buNone/>
              <a:defRPr>
                <a:solidFill>
                  <a:srgbClr val="595959"/>
                </a:solidFill>
              </a:defRPr>
            </a:lvl1pPr>
            <a:lvl2pPr lvl="1" rtl="0" algn="ctr">
              <a:spcBef>
                <a:spcPts val="1000"/>
              </a:spcBef>
              <a:spcAft>
                <a:spcPts val="0"/>
              </a:spcAft>
              <a:buSzPts val="1600"/>
              <a:buNone/>
              <a:defRPr>
                <a:solidFill>
                  <a:srgbClr val="888888"/>
                </a:solidFill>
              </a:defRPr>
            </a:lvl2pPr>
            <a:lvl3pPr lvl="2" rtl="0" algn="ctr">
              <a:spcBef>
                <a:spcPts val="1000"/>
              </a:spcBef>
              <a:spcAft>
                <a:spcPts val="0"/>
              </a:spcAft>
              <a:buSzPts val="1400"/>
              <a:buNone/>
              <a:defRPr>
                <a:solidFill>
                  <a:srgbClr val="888888"/>
                </a:solidFill>
              </a:defRPr>
            </a:lvl3pPr>
            <a:lvl4pPr lvl="3" rtl="0" algn="ctr">
              <a:spcBef>
                <a:spcPts val="1000"/>
              </a:spcBef>
              <a:spcAft>
                <a:spcPts val="0"/>
              </a:spcAft>
              <a:buSzPts val="1200"/>
              <a:buNone/>
              <a:defRPr>
                <a:solidFill>
                  <a:srgbClr val="888888"/>
                </a:solidFill>
              </a:defRPr>
            </a:lvl4pPr>
            <a:lvl5pPr lvl="4" rtl="0" algn="ctr">
              <a:spcBef>
                <a:spcPts val="1000"/>
              </a:spcBef>
              <a:spcAft>
                <a:spcPts val="0"/>
              </a:spcAft>
              <a:buSzPts val="1200"/>
              <a:buNone/>
              <a:defRPr>
                <a:solidFill>
                  <a:srgbClr val="888888"/>
                </a:solidFill>
              </a:defRPr>
            </a:lvl5pPr>
            <a:lvl6pPr lvl="5" rtl="0" algn="ctr">
              <a:spcBef>
                <a:spcPts val="1000"/>
              </a:spcBef>
              <a:spcAft>
                <a:spcPts val="0"/>
              </a:spcAft>
              <a:buSzPts val="1200"/>
              <a:buNone/>
              <a:defRPr>
                <a:solidFill>
                  <a:srgbClr val="888888"/>
                </a:solidFill>
              </a:defRPr>
            </a:lvl6pPr>
            <a:lvl7pPr lvl="6" rtl="0" algn="ctr">
              <a:spcBef>
                <a:spcPts val="1000"/>
              </a:spcBef>
              <a:spcAft>
                <a:spcPts val="0"/>
              </a:spcAft>
              <a:buSzPts val="1200"/>
              <a:buNone/>
              <a:defRPr>
                <a:solidFill>
                  <a:srgbClr val="888888"/>
                </a:solidFill>
              </a:defRPr>
            </a:lvl7pPr>
            <a:lvl8pPr lvl="7" rtl="0" algn="ctr">
              <a:spcBef>
                <a:spcPts val="1000"/>
              </a:spcBef>
              <a:spcAft>
                <a:spcPts val="0"/>
              </a:spcAft>
              <a:buSzPts val="1200"/>
              <a:buNone/>
              <a:defRPr>
                <a:solidFill>
                  <a:srgbClr val="888888"/>
                </a:solidFill>
              </a:defRPr>
            </a:lvl8pPr>
            <a:lvl9pPr lvl="8" rtl="0" algn="ctr">
              <a:spcBef>
                <a:spcPts val="1000"/>
              </a:spcBef>
              <a:spcAft>
                <a:spcPts val="0"/>
              </a:spcAft>
              <a:buSzPts val="1200"/>
              <a:buNone/>
              <a:defRPr>
                <a:solidFill>
                  <a:srgbClr val="888888"/>
                </a:solidFill>
              </a:defRPr>
            </a:lvl9pPr>
          </a:lstStyle>
          <a:p/>
        </p:txBody>
      </p:sp>
      <p:sp>
        <p:nvSpPr>
          <p:cNvPr id="66" name="Google Shape;66;g74f5fccfe1_0_58"/>
          <p:cNvSpPr txBox="1"/>
          <p:nvPr>
            <p:ph idx="10" type="dt"/>
          </p:nvPr>
        </p:nvSpPr>
        <p:spPr>
          <a:xfrm>
            <a:off x="7772400" y="6135089"/>
            <a:ext cx="766500" cy="3702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g74f5fccfe1_0_58"/>
          <p:cNvSpPr txBox="1"/>
          <p:nvPr>
            <p:ph idx="11" type="ftr"/>
          </p:nvPr>
        </p:nvSpPr>
        <p:spPr>
          <a:xfrm>
            <a:off x="1942415" y="6135809"/>
            <a:ext cx="57165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g74f5fccfe1_0_58"/>
          <p:cNvSpPr/>
          <p:nvPr/>
        </p:nvSpPr>
        <p:spPr>
          <a:xfrm>
            <a:off x="-31719" y="4321158"/>
            <a:ext cx="1395468" cy="781775"/>
          </a:xfrm>
          <a:custGeom>
            <a:rect b="b" l="l" r="r" t="t"/>
            <a:pathLst>
              <a:path extrusionOk="0" h="10000" w="8042">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74f5fccfe1_0_58"/>
          <p:cNvSpPr txBox="1"/>
          <p:nvPr>
            <p:ph idx="12" type="sldNum"/>
          </p:nvPr>
        </p:nvSpPr>
        <p:spPr>
          <a:xfrm>
            <a:off x="423334" y="4529541"/>
            <a:ext cx="585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2000"/>
              <a:buNone/>
              <a:defRPr/>
            </a:lvl1pPr>
            <a:lvl2pPr indent="0" lvl="1" marL="0" rtl="0" algn="r">
              <a:lnSpc>
                <a:spcPct val="100000"/>
              </a:lnSpc>
              <a:spcBef>
                <a:spcPts val="0"/>
              </a:spcBef>
              <a:spcAft>
                <a:spcPts val="0"/>
              </a:spcAft>
              <a:buSzPts val="2000"/>
              <a:buNone/>
              <a:defRPr/>
            </a:lvl2pPr>
            <a:lvl3pPr indent="0" lvl="2" marL="0" rtl="0" algn="r">
              <a:lnSpc>
                <a:spcPct val="100000"/>
              </a:lnSpc>
              <a:spcBef>
                <a:spcPts val="0"/>
              </a:spcBef>
              <a:spcAft>
                <a:spcPts val="0"/>
              </a:spcAft>
              <a:buSzPts val="2000"/>
              <a:buNone/>
              <a:defRPr/>
            </a:lvl3pPr>
            <a:lvl4pPr indent="0" lvl="3" marL="0" rtl="0" algn="r">
              <a:lnSpc>
                <a:spcPct val="100000"/>
              </a:lnSpc>
              <a:spcBef>
                <a:spcPts val="0"/>
              </a:spcBef>
              <a:spcAft>
                <a:spcPts val="0"/>
              </a:spcAft>
              <a:buSzPts val="2000"/>
              <a:buNone/>
              <a:defRPr/>
            </a:lvl4pPr>
            <a:lvl5pPr indent="0" lvl="4" marL="0" rtl="0" algn="r">
              <a:lnSpc>
                <a:spcPct val="100000"/>
              </a:lnSpc>
              <a:spcBef>
                <a:spcPts val="0"/>
              </a:spcBef>
              <a:spcAft>
                <a:spcPts val="0"/>
              </a:spcAft>
              <a:buSzPts val="2000"/>
              <a:buNone/>
              <a:defRPr/>
            </a:lvl5pPr>
            <a:lvl6pPr indent="0" lvl="5" marL="0" rtl="0" algn="r">
              <a:lnSpc>
                <a:spcPct val="100000"/>
              </a:lnSpc>
              <a:spcBef>
                <a:spcPts val="0"/>
              </a:spcBef>
              <a:spcAft>
                <a:spcPts val="0"/>
              </a:spcAft>
              <a:buSzPts val="2000"/>
              <a:buNone/>
              <a:defRPr/>
            </a:lvl6pPr>
            <a:lvl7pPr indent="0" lvl="6" marL="0" rtl="0" algn="r">
              <a:lnSpc>
                <a:spcPct val="100000"/>
              </a:lnSpc>
              <a:spcBef>
                <a:spcPts val="0"/>
              </a:spcBef>
              <a:spcAft>
                <a:spcPts val="0"/>
              </a:spcAft>
              <a:buSzPts val="2000"/>
              <a:buNone/>
              <a:defRPr/>
            </a:lvl7pPr>
            <a:lvl8pPr indent="0" lvl="7" marL="0" rtl="0" algn="r">
              <a:lnSpc>
                <a:spcPct val="100000"/>
              </a:lnSpc>
              <a:spcBef>
                <a:spcPts val="0"/>
              </a:spcBef>
              <a:spcAft>
                <a:spcPts val="0"/>
              </a:spcAft>
              <a:buSzPts val="2000"/>
              <a:buNone/>
              <a:defRPr/>
            </a:lvl8pPr>
            <a:lvl9pPr indent="0" lvl="8" marL="0" rtl="0" algn="r">
              <a:lnSpc>
                <a:spcPct val="100000"/>
              </a:lnSpc>
              <a:spcBef>
                <a:spcPts val="0"/>
              </a:spcBef>
              <a:spcAft>
                <a:spcPts val="0"/>
              </a:spcAft>
              <a:buSzPts val="2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6" name="Shape 76"/>
        <p:cNvGrpSpPr/>
        <p:nvPr/>
      </p:nvGrpSpPr>
      <p:grpSpPr>
        <a:xfrm>
          <a:off x="0" y="0"/>
          <a:ext cx="0" cy="0"/>
          <a:chOff x="0" y="0"/>
          <a:chExt cx="0" cy="0"/>
        </a:xfrm>
      </p:grpSpPr>
      <p:sp>
        <p:nvSpPr>
          <p:cNvPr id="77" name="Google Shape;77;g74f5fccfe1_0_110"/>
          <p:cNvSpPr txBox="1"/>
          <p:nvPr>
            <p:ph type="ctrTitle"/>
          </p:nvPr>
        </p:nvSpPr>
        <p:spPr>
          <a:xfrm>
            <a:off x="685800" y="1600200"/>
            <a:ext cx="7772400" cy="14700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1" i="0" sz="32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78" name="Google Shape;78;g74f5fccfe1_0_110"/>
          <p:cNvSpPr txBox="1"/>
          <p:nvPr>
            <p:ph idx="1" type="subTitle"/>
          </p:nvPr>
        </p:nvSpPr>
        <p:spPr>
          <a:xfrm>
            <a:off x="1371600" y="4572000"/>
            <a:ext cx="6400800" cy="1447800"/>
          </a:xfrm>
          <a:prstGeom prst="rect">
            <a:avLst/>
          </a:prstGeom>
          <a:noFill/>
          <a:ln>
            <a:noFill/>
          </a:ln>
        </p:spPr>
        <p:txBody>
          <a:bodyPr anchorCtr="0" anchor="t" bIns="91425" lIns="91425" spcFirstLastPara="1" rIns="91425" wrap="square" tIns="91425">
            <a:noAutofit/>
          </a:bodyPr>
          <a:lstStyle>
            <a:lvl1pPr indent="0" lvl="0" marL="0" marR="0" rtl="0" algn="ctr">
              <a:spcBef>
                <a:spcPts val="400"/>
              </a:spcBef>
              <a:spcAft>
                <a:spcPts val="0"/>
              </a:spcAft>
              <a:buClr>
                <a:srgbClr val="735627"/>
              </a:buClr>
              <a:buSzPts val="2400"/>
              <a:buFont typeface="Century Gothic"/>
              <a:buNone/>
              <a:defRPr b="0" i="0" sz="2000" u="none" cap="none" strike="noStrike">
                <a:solidFill>
                  <a:srgbClr val="735627"/>
                </a:solidFill>
                <a:latin typeface="Century Gothic"/>
                <a:ea typeface="Century Gothic"/>
                <a:cs typeface="Century Gothic"/>
                <a:sym typeface="Century Gothic"/>
              </a:defRPr>
            </a:lvl1pPr>
            <a:lvl2pPr indent="-285750" lvl="1" marL="74295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228600" lvl="2" marL="11430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228600" lvl="3" marL="1600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228600" lvl="4" marL="2057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228600" lvl="5" marL="2514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228600" lvl="6" marL="2971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228600" lvl="7" marL="3429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228600" lvl="8" marL="3886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79" name="Google Shape;79;g74f5fccfe1_0_11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 name="Google Shape;80;g74f5fccfe1_0_11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g74f5fccfe1_0_110"/>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87" name="Shape 87"/>
        <p:cNvGrpSpPr/>
        <p:nvPr/>
      </p:nvGrpSpPr>
      <p:grpSpPr>
        <a:xfrm>
          <a:off x="0" y="0"/>
          <a:ext cx="0" cy="0"/>
          <a:chOff x="0" y="0"/>
          <a:chExt cx="0" cy="0"/>
        </a:xfrm>
      </p:grpSpPr>
      <p:sp>
        <p:nvSpPr>
          <p:cNvPr id="88" name="Google Shape;88;g74f5fccfe1_0_256"/>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89" name="Google Shape;89;g74f5fccfe1_0_256"/>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b="0" i="0" sz="2400" u="none" cap="none" strike="noStrike">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90" name="Google Shape;90;g74f5fccfe1_0_25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1" name="Google Shape;91;g74f5fccfe1_0_256"/>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g74f5fccfe1_0_261"/>
          <p:cNvSpPr txBox="1"/>
          <p:nvPr>
            <p:ph type="title"/>
          </p:nvPr>
        </p:nvSpPr>
        <p:spPr>
          <a:xfrm rot="5400000">
            <a:off x="4800600" y="1981200"/>
            <a:ext cx="5715000" cy="20574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94" name="Google Shape;94;g74f5fccfe1_0_261"/>
          <p:cNvSpPr txBox="1"/>
          <p:nvPr>
            <p:ph idx="1" type="body"/>
          </p:nvPr>
        </p:nvSpPr>
        <p:spPr>
          <a:xfrm rot="5400000">
            <a:off x="609600" y="0"/>
            <a:ext cx="5715000" cy="60198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95" name="Google Shape;95;g74f5fccfe1_0_26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g74f5fccfe1_0_261"/>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7" name="Shape 97"/>
        <p:cNvGrpSpPr/>
        <p:nvPr/>
      </p:nvGrpSpPr>
      <p:grpSpPr>
        <a:xfrm>
          <a:off x="0" y="0"/>
          <a:ext cx="0" cy="0"/>
          <a:chOff x="0" y="0"/>
          <a:chExt cx="0" cy="0"/>
        </a:xfrm>
      </p:grpSpPr>
      <p:sp>
        <p:nvSpPr>
          <p:cNvPr id="98" name="Google Shape;98;g74f5fccfe1_0_266"/>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99" name="Google Shape;99;g74f5fccfe1_0_266"/>
          <p:cNvSpPr txBox="1"/>
          <p:nvPr>
            <p:ph idx="1" type="body"/>
          </p:nvPr>
        </p:nvSpPr>
        <p:spPr>
          <a:xfrm rot="5400000">
            <a:off x="2400300" y="-419100"/>
            <a:ext cx="4343400" cy="82296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100" name="Google Shape;100;g74f5fccfe1_0_26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g74f5fccfe1_0_266"/>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g74f5fccfe1_0_271"/>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04" name="Google Shape;104;g74f5fccfe1_0_271"/>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rgbClr val="274F73"/>
              </a:buClr>
              <a:buSzPts val="1400"/>
              <a:buFont typeface="Century Gothic"/>
              <a:buNone/>
              <a:defRPr sz="3200">
                <a:solidFill>
                  <a:srgbClr val="274F73"/>
                </a:solidFill>
                <a:latin typeface="Century Gothic"/>
                <a:ea typeface="Century Gothic"/>
                <a:cs typeface="Century Gothic"/>
                <a:sym typeface="Century Gothic"/>
              </a:defRPr>
            </a:lvl1pPr>
            <a:lvl2pPr indent="0" lvl="1" marL="457200" marR="0" rtl="0" algn="l">
              <a:spcBef>
                <a:spcPts val="560"/>
              </a:spcBef>
              <a:spcAft>
                <a:spcPts val="0"/>
              </a:spcAft>
              <a:buClr>
                <a:srgbClr val="735627"/>
              </a:buClr>
              <a:buSzPts val="1400"/>
              <a:buFont typeface="Century Gothic"/>
              <a:buNone/>
              <a:defRPr b="0" i="0" sz="2800" u="none" cap="none" strike="noStrike">
                <a:solidFill>
                  <a:srgbClr val="735627"/>
                </a:solidFill>
                <a:latin typeface="Century Gothic"/>
                <a:ea typeface="Century Gothic"/>
                <a:cs typeface="Century Gothic"/>
                <a:sym typeface="Century Gothic"/>
              </a:defRPr>
            </a:lvl2pPr>
            <a:lvl3pPr indent="0" lvl="2" marL="914400" marR="0" rtl="0" algn="l">
              <a:spcBef>
                <a:spcPts val="480"/>
              </a:spcBef>
              <a:spcAft>
                <a:spcPts val="0"/>
              </a:spcAft>
              <a:buClr>
                <a:srgbClr val="2B5880"/>
              </a:buClr>
              <a:buSzPts val="1400"/>
              <a:buFont typeface="Century Gothic"/>
              <a:buNone/>
              <a:defRPr b="0" i="0" sz="2400" u="none" cap="none" strike="noStrike">
                <a:solidFill>
                  <a:srgbClr val="2B5880"/>
                </a:solidFill>
                <a:latin typeface="Century Gothic"/>
                <a:ea typeface="Century Gothic"/>
                <a:cs typeface="Century Gothic"/>
                <a:sym typeface="Century Gothic"/>
              </a:defRPr>
            </a:lvl3pPr>
            <a:lvl4pPr indent="0" lvl="3" marL="13716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4pPr>
            <a:lvl5pPr indent="0" lvl="4" marL="18288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5pPr>
            <a:lvl6pPr indent="0" lvl="5" marL="22860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6pPr>
            <a:lvl7pPr indent="0" lvl="6" marL="27432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7pPr>
            <a:lvl8pPr indent="0" lvl="7" marL="32004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8pPr>
            <a:lvl9pPr indent="0" lvl="8" marL="36576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9pPr>
          </a:lstStyle>
          <a:p/>
        </p:txBody>
      </p:sp>
      <p:sp>
        <p:nvSpPr>
          <p:cNvPr id="105" name="Google Shape;105;g74f5fccfe1_0_271"/>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274F73"/>
              </a:buClr>
              <a:buSzPts val="2400"/>
              <a:buFont typeface="Century Gothic"/>
              <a:buNone/>
              <a:defRPr sz="1400">
                <a:solidFill>
                  <a:srgbClr val="274F73"/>
                </a:solidFill>
                <a:latin typeface="Century Gothic"/>
                <a:ea typeface="Century Gothic"/>
                <a:cs typeface="Century Gothic"/>
                <a:sym typeface="Century Gothic"/>
              </a:defRPr>
            </a:lvl1pPr>
            <a:lvl2pPr indent="-228600" lvl="1" marL="914400" marR="0" rtl="0" algn="l">
              <a:spcBef>
                <a:spcPts val="240"/>
              </a:spcBef>
              <a:spcAft>
                <a:spcPts val="0"/>
              </a:spcAft>
              <a:buClr>
                <a:srgbClr val="735627"/>
              </a:buClr>
              <a:buSzPts val="2400"/>
              <a:buFont typeface="Century Gothic"/>
              <a:buNone/>
              <a:defRPr b="0" i="0" sz="1200" u="none" cap="none" strike="noStrike">
                <a:solidFill>
                  <a:srgbClr val="735627"/>
                </a:solidFill>
                <a:latin typeface="Century Gothic"/>
                <a:ea typeface="Century Gothic"/>
                <a:cs typeface="Century Gothic"/>
                <a:sym typeface="Century Gothic"/>
              </a:defRPr>
            </a:lvl2pPr>
            <a:lvl3pPr indent="-228600" lvl="2" marL="1371600" marR="0" rtl="0" algn="l">
              <a:spcBef>
                <a:spcPts val="200"/>
              </a:spcBef>
              <a:spcAft>
                <a:spcPts val="0"/>
              </a:spcAft>
              <a:buClr>
                <a:srgbClr val="2B5880"/>
              </a:buClr>
              <a:buSzPts val="2400"/>
              <a:buFont typeface="Century Gothic"/>
              <a:buNone/>
              <a:defRPr b="0" i="0" sz="1000" u="none" cap="none" strike="noStrike">
                <a:solidFill>
                  <a:srgbClr val="2B5880"/>
                </a:solidFill>
                <a:latin typeface="Century Gothic"/>
                <a:ea typeface="Century Gothic"/>
                <a:cs typeface="Century Gothic"/>
                <a:sym typeface="Century Gothic"/>
              </a:defRPr>
            </a:lvl3pPr>
            <a:lvl4pPr indent="-228600" lvl="3" marL="1828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4pPr>
            <a:lvl5pPr indent="-228600" lvl="4" marL="22860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5pPr>
            <a:lvl6pPr indent="-228600" lvl="5" marL="27432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6pPr>
            <a:lvl7pPr indent="-228600" lvl="6" marL="32004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7pPr>
            <a:lvl8pPr indent="-228600" lvl="7" marL="36576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8pPr>
            <a:lvl9pPr indent="-228600" lvl="8" marL="4114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9pPr>
          </a:lstStyle>
          <a:p/>
        </p:txBody>
      </p:sp>
      <p:sp>
        <p:nvSpPr>
          <p:cNvPr id="106" name="Google Shape;106;g74f5fccfe1_0_27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 name="Google Shape;107;g74f5fccfe1_0_271"/>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8" name="Shape 108"/>
        <p:cNvGrpSpPr/>
        <p:nvPr/>
      </p:nvGrpSpPr>
      <p:grpSpPr>
        <a:xfrm>
          <a:off x="0" y="0"/>
          <a:ext cx="0" cy="0"/>
          <a:chOff x="0" y="0"/>
          <a:chExt cx="0" cy="0"/>
        </a:xfrm>
      </p:grpSpPr>
      <p:sp>
        <p:nvSpPr>
          <p:cNvPr id="109" name="Google Shape;109;g74f5fccfe1_0_277"/>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10" name="Google Shape;110;g74f5fccfe1_0_277"/>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rgbClr val="274F73"/>
              </a:buClr>
              <a:buSzPts val="3200"/>
              <a:buFont typeface="Century Gothic"/>
              <a:buChar char="•"/>
              <a:defRPr sz="3200">
                <a:solidFill>
                  <a:srgbClr val="274F73"/>
                </a:solidFill>
                <a:latin typeface="Century Gothic"/>
                <a:ea typeface="Century Gothic"/>
                <a:cs typeface="Century Gothic"/>
                <a:sym typeface="Century Gothic"/>
              </a:defRPr>
            </a:lvl1pPr>
            <a:lvl2pPr indent="-406400" lvl="1" marL="914400" marR="0" rtl="0" algn="l">
              <a:spcBef>
                <a:spcPts val="560"/>
              </a:spcBef>
              <a:spcAft>
                <a:spcPts val="0"/>
              </a:spcAft>
              <a:buClr>
                <a:srgbClr val="735627"/>
              </a:buClr>
              <a:buSzPts val="2800"/>
              <a:buFont typeface="Century Gothic"/>
              <a:buChar char="–"/>
              <a:defRPr b="0" i="0" sz="28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111" name="Google Shape;111;g74f5fccfe1_0_277"/>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274F73"/>
              </a:buClr>
              <a:buSzPts val="2400"/>
              <a:buFont typeface="Century Gothic"/>
              <a:buNone/>
              <a:defRPr sz="1400">
                <a:solidFill>
                  <a:srgbClr val="274F73"/>
                </a:solidFill>
                <a:latin typeface="Century Gothic"/>
                <a:ea typeface="Century Gothic"/>
                <a:cs typeface="Century Gothic"/>
                <a:sym typeface="Century Gothic"/>
              </a:defRPr>
            </a:lvl1pPr>
            <a:lvl2pPr indent="-228600" lvl="1" marL="914400" marR="0" rtl="0" algn="l">
              <a:spcBef>
                <a:spcPts val="240"/>
              </a:spcBef>
              <a:spcAft>
                <a:spcPts val="0"/>
              </a:spcAft>
              <a:buClr>
                <a:srgbClr val="735627"/>
              </a:buClr>
              <a:buSzPts val="2400"/>
              <a:buFont typeface="Century Gothic"/>
              <a:buNone/>
              <a:defRPr b="0" i="0" sz="1200" u="none" cap="none" strike="noStrike">
                <a:solidFill>
                  <a:srgbClr val="735627"/>
                </a:solidFill>
                <a:latin typeface="Century Gothic"/>
                <a:ea typeface="Century Gothic"/>
                <a:cs typeface="Century Gothic"/>
                <a:sym typeface="Century Gothic"/>
              </a:defRPr>
            </a:lvl2pPr>
            <a:lvl3pPr indent="-228600" lvl="2" marL="1371600" marR="0" rtl="0" algn="l">
              <a:spcBef>
                <a:spcPts val="200"/>
              </a:spcBef>
              <a:spcAft>
                <a:spcPts val="0"/>
              </a:spcAft>
              <a:buClr>
                <a:srgbClr val="2B5880"/>
              </a:buClr>
              <a:buSzPts val="2400"/>
              <a:buFont typeface="Century Gothic"/>
              <a:buNone/>
              <a:defRPr b="0" i="0" sz="1000" u="none" cap="none" strike="noStrike">
                <a:solidFill>
                  <a:srgbClr val="2B5880"/>
                </a:solidFill>
                <a:latin typeface="Century Gothic"/>
                <a:ea typeface="Century Gothic"/>
                <a:cs typeface="Century Gothic"/>
                <a:sym typeface="Century Gothic"/>
              </a:defRPr>
            </a:lvl3pPr>
            <a:lvl4pPr indent="-228600" lvl="3" marL="1828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4pPr>
            <a:lvl5pPr indent="-228600" lvl="4" marL="22860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5pPr>
            <a:lvl6pPr indent="-228600" lvl="5" marL="27432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6pPr>
            <a:lvl7pPr indent="-228600" lvl="6" marL="32004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7pPr>
            <a:lvl8pPr indent="-228600" lvl="7" marL="36576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8pPr>
            <a:lvl9pPr indent="-228600" lvl="8" marL="4114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9pPr>
          </a:lstStyle>
          <a:p/>
        </p:txBody>
      </p:sp>
      <p:sp>
        <p:nvSpPr>
          <p:cNvPr id="112" name="Google Shape;112;g74f5fccfe1_0_27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3" name="Google Shape;113;g74f5fccfe1_0_277"/>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4" name="Shape 114"/>
        <p:cNvGrpSpPr/>
        <p:nvPr/>
      </p:nvGrpSpPr>
      <p:grpSpPr>
        <a:xfrm>
          <a:off x="0" y="0"/>
          <a:ext cx="0" cy="0"/>
          <a:chOff x="0" y="0"/>
          <a:chExt cx="0" cy="0"/>
        </a:xfrm>
      </p:grpSpPr>
      <p:sp>
        <p:nvSpPr>
          <p:cNvPr id="115" name="Google Shape;115;g74f5fccfe1_0_28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g74f5fccfe1_0_283"/>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7" name="Shape 117"/>
        <p:cNvGrpSpPr/>
        <p:nvPr/>
      </p:nvGrpSpPr>
      <p:grpSpPr>
        <a:xfrm>
          <a:off x="0" y="0"/>
          <a:ext cx="0" cy="0"/>
          <a:chOff x="0" y="0"/>
          <a:chExt cx="0" cy="0"/>
        </a:xfrm>
      </p:grpSpPr>
      <p:sp>
        <p:nvSpPr>
          <p:cNvPr id="118" name="Google Shape;118;g74f5fccfe1_0_286"/>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19" name="Google Shape;119;g74f5fccfe1_0_28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0" name="Google Shape;120;g74f5fccfe1_0_286"/>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 name="Shape 15"/>
        <p:cNvGrpSpPr/>
        <p:nvPr/>
      </p:nvGrpSpPr>
      <p:grpSpPr>
        <a:xfrm>
          <a:off x="0" y="0"/>
          <a:ext cx="0" cy="0"/>
          <a:chOff x="0" y="0"/>
          <a:chExt cx="0" cy="0"/>
        </a:xfrm>
      </p:grpSpPr>
      <p:sp>
        <p:nvSpPr>
          <p:cNvPr id="16" name="Google Shape;16;g74f5fccfe1_0_10"/>
          <p:cNvSpPr txBox="1"/>
          <p:nvPr>
            <p:ph type="title"/>
          </p:nvPr>
        </p:nvSpPr>
        <p:spPr>
          <a:xfrm rot="5400000">
            <a:off x="4800600" y="1981200"/>
            <a:ext cx="5715000" cy="20574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7" name="Google Shape;17;g74f5fccfe1_0_10"/>
          <p:cNvSpPr txBox="1"/>
          <p:nvPr>
            <p:ph idx="1" type="body"/>
          </p:nvPr>
        </p:nvSpPr>
        <p:spPr>
          <a:xfrm rot="5400000">
            <a:off x="609600" y="0"/>
            <a:ext cx="5715000" cy="60198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18" name="Google Shape;18;g74f5fccfe1_0_1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g74f5fccfe1_0_10"/>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1" name="Shape 121"/>
        <p:cNvGrpSpPr/>
        <p:nvPr/>
      </p:nvGrpSpPr>
      <p:grpSpPr>
        <a:xfrm>
          <a:off x="0" y="0"/>
          <a:ext cx="0" cy="0"/>
          <a:chOff x="0" y="0"/>
          <a:chExt cx="0" cy="0"/>
        </a:xfrm>
      </p:grpSpPr>
      <p:sp>
        <p:nvSpPr>
          <p:cNvPr id="122" name="Google Shape;122;g74f5fccfe1_0_290"/>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23" name="Google Shape;123;g74f5fccfe1_0_290"/>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rgbClr val="274F73"/>
              </a:buClr>
              <a:buSzPts val="2400"/>
              <a:buFont typeface="Century Gothic"/>
              <a:buNone/>
              <a:defRPr b="1" sz="2400">
                <a:solidFill>
                  <a:srgbClr val="274F73"/>
                </a:solidFill>
                <a:latin typeface="Century Gothic"/>
                <a:ea typeface="Century Gothic"/>
                <a:cs typeface="Century Gothic"/>
                <a:sym typeface="Century Gothic"/>
              </a:defRPr>
            </a:lvl1pPr>
            <a:lvl2pPr indent="-228600" lvl="1" marL="914400" marR="0" rtl="0" algn="l">
              <a:spcBef>
                <a:spcPts val="400"/>
              </a:spcBef>
              <a:spcAft>
                <a:spcPts val="0"/>
              </a:spcAft>
              <a:buClr>
                <a:srgbClr val="735627"/>
              </a:buClr>
              <a:buSzPts val="2400"/>
              <a:buFont typeface="Century Gothic"/>
              <a:buNone/>
              <a:defRPr b="1" i="0" sz="2000" u="none" cap="none" strike="noStrike">
                <a:solidFill>
                  <a:srgbClr val="735627"/>
                </a:solidFill>
                <a:latin typeface="Century Gothic"/>
                <a:ea typeface="Century Gothic"/>
                <a:cs typeface="Century Gothic"/>
                <a:sym typeface="Century Gothic"/>
              </a:defRPr>
            </a:lvl2pPr>
            <a:lvl3pPr indent="-228600" lvl="2" marL="1371600" marR="0" rtl="0" algn="l">
              <a:spcBef>
                <a:spcPts val="360"/>
              </a:spcBef>
              <a:spcAft>
                <a:spcPts val="0"/>
              </a:spcAft>
              <a:buClr>
                <a:srgbClr val="2B5880"/>
              </a:buClr>
              <a:buSzPts val="2400"/>
              <a:buFont typeface="Century Gothic"/>
              <a:buNone/>
              <a:defRPr b="1" i="0" sz="1800" u="none" cap="none" strike="noStrike">
                <a:solidFill>
                  <a:srgbClr val="2B5880"/>
                </a:solidFill>
                <a:latin typeface="Century Gothic"/>
                <a:ea typeface="Century Gothic"/>
                <a:cs typeface="Century Gothic"/>
                <a:sym typeface="Century Gothic"/>
              </a:defRPr>
            </a:lvl3pPr>
            <a:lvl4pPr indent="-228600" lvl="3" marL="1828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4pPr>
            <a:lvl5pPr indent="-228600" lvl="4" marL="22860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5pPr>
            <a:lvl6pPr indent="-228600" lvl="5" marL="27432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6pPr>
            <a:lvl7pPr indent="-228600" lvl="6" marL="32004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7pPr>
            <a:lvl8pPr indent="-228600" lvl="7" marL="36576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8pPr>
            <a:lvl9pPr indent="-228600" lvl="8" marL="4114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9pPr>
          </a:lstStyle>
          <a:p/>
        </p:txBody>
      </p:sp>
      <p:sp>
        <p:nvSpPr>
          <p:cNvPr id="124" name="Google Shape;124;g74f5fccfe1_0_290"/>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55600" lvl="1" marL="914400" marR="0" rtl="0" algn="l">
              <a:spcBef>
                <a:spcPts val="400"/>
              </a:spcBef>
              <a:spcAft>
                <a:spcPts val="0"/>
              </a:spcAft>
              <a:buClr>
                <a:srgbClr val="735627"/>
              </a:buClr>
              <a:buSzPts val="2000"/>
              <a:buFont typeface="Century Gothic"/>
              <a:buChar char="–"/>
              <a:defRPr b="0" i="0" sz="2000" u="none" cap="none" strike="noStrike">
                <a:solidFill>
                  <a:srgbClr val="735627"/>
                </a:solidFill>
                <a:latin typeface="Century Gothic"/>
                <a:ea typeface="Century Gothic"/>
                <a:cs typeface="Century Gothic"/>
                <a:sym typeface="Century Gothic"/>
              </a:defRPr>
            </a:lvl2pPr>
            <a:lvl3pPr indent="-342900" lvl="2" marL="1371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3pPr>
            <a:lvl4pPr indent="-330200" lvl="3" marL="1828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4pPr>
            <a:lvl5pPr indent="-330200" lvl="4" marL="22860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5pPr>
            <a:lvl6pPr indent="-330200" lvl="5" marL="27432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6pPr>
            <a:lvl7pPr indent="-330200" lvl="6" marL="32004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7pPr>
            <a:lvl8pPr indent="-330200" lvl="7" marL="36576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8pPr>
            <a:lvl9pPr indent="-330200" lvl="8" marL="4114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9pPr>
          </a:lstStyle>
          <a:p/>
        </p:txBody>
      </p:sp>
      <p:sp>
        <p:nvSpPr>
          <p:cNvPr id="125" name="Google Shape;125;g74f5fccfe1_0_290"/>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rgbClr val="274F73"/>
              </a:buClr>
              <a:buSzPts val="2400"/>
              <a:buFont typeface="Century Gothic"/>
              <a:buNone/>
              <a:defRPr b="1" sz="2400">
                <a:solidFill>
                  <a:srgbClr val="274F73"/>
                </a:solidFill>
                <a:latin typeface="Century Gothic"/>
                <a:ea typeface="Century Gothic"/>
                <a:cs typeface="Century Gothic"/>
                <a:sym typeface="Century Gothic"/>
              </a:defRPr>
            </a:lvl1pPr>
            <a:lvl2pPr indent="-228600" lvl="1" marL="914400" marR="0" rtl="0" algn="l">
              <a:spcBef>
                <a:spcPts val="400"/>
              </a:spcBef>
              <a:spcAft>
                <a:spcPts val="0"/>
              </a:spcAft>
              <a:buClr>
                <a:srgbClr val="735627"/>
              </a:buClr>
              <a:buSzPts val="2400"/>
              <a:buFont typeface="Century Gothic"/>
              <a:buNone/>
              <a:defRPr b="1" i="0" sz="2000" u="none" cap="none" strike="noStrike">
                <a:solidFill>
                  <a:srgbClr val="735627"/>
                </a:solidFill>
                <a:latin typeface="Century Gothic"/>
                <a:ea typeface="Century Gothic"/>
                <a:cs typeface="Century Gothic"/>
                <a:sym typeface="Century Gothic"/>
              </a:defRPr>
            </a:lvl2pPr>
            <a:lvl3pPr indent="-228600" lvl="2" marL="1371600" marR="0" rtl="0" algn="l">
              <a:spcBef>
                <a:spcPts val="360"/>
              </a:spcBef>
              <a:spcAft>
                <a:spcPts val="0"/>
              </a:spcAft>
              <a:buClr>
                <a:srgbClr val="2B5880"/>
              </a:buClr>
              <a:buSzPts val="2400"/>
              <a:buFont typeface="Century Gothic"/>
              <a:buNone/>
              <a:defRPr b="1" i="0" sz="1800" u="none" cap="none" strike="noStrike">
                <a:solidFill>
                  <a:srgbClr val="2B5880"/>
                </a:solidFill>
                <a:latin typeface="Century Gothic"/>
                <a:ea typeface="Century Gothic"/>
                <a:cs typeface="Century Gothic"/>
                <a:sym typeface="Century Gothic"/>
              </a:defRPr>
            </a:lvl3pPr>
            <a:lvl4pPr indent="-228600" lvl="3" marL="1828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4pPr>
            <a:lvl5pPr indent="-228600" lvl="4" marL="22860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5pPr>
            <a:lvl6pPr indent="-228600" lvl="5" marL="27432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6pPr>
            <a:lvl7pPr indent="-228600" lvl="6" marL="32004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7pPr>
            <a:lvl8pPr indent="-228600" lvl="7" marL="36576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8pPr>
            <a:lvl9pPr indent="-228600" lvl="8" marL="4114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9pPr>
          </a:lstStyle>
          <a:p/>
        </p:txBody>
      </p:sp>
      <p:sp>
        <p:nvSpPr>
          <p:cNvPr id="126" name="Google Shape;126;g74f5fccfe1_0_290"/>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55600" lvl="1" marL="914400" marR="0" rtl="0" algn="l">
              <a:spcBef>
                <a:spcPts val="400"/>
              </a:spcBef>
              <a:spcAft>
                <a:spcPts val="0"/>
              </a:spcAft>
              <a:buClr>
                <a:srgbClr val="735627"/>
              </a:buClr>
              <a:buSzPts val="2000"/>
              <a:buFont typeface="Century Gothic"/>
              <a:buChar char="–"/>
              <a:defRPr b="0" i="0" sz="2000" u="none" cap="none" strike="noStrike">
                <a:solidFill>
                  <a:srgbClr val="735627"/>
                </a:solidFill>
                <a:latin typeface="Century Gothic"/>
                <a:ea typeface="Century Gothic"/>
                <a:cs typeface="Century Gothic"/>
                <a:sym typeface="Century Gothic"/>
              </a:defRPr>
            </a:lvl2pPr>
            <a:lvl3pPr indent="-342900" lvl="2" marL="1371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3pPr>
            <a:lvl4pPr indent="-330200" lvl="3" marL="1828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4pPr>
            <a:lvl5pPr indent="-330200" lvl="4" marL="22860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5pPr>
            <a:lvl6pPr indent="-330200" lvl="5" marL="27432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6pPr>
            <a:lvl7pPr indent="-330200" lvl="6" marL="32004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7pPr>
            <a:lvl8pPr indent="-330200" lvl="7" marL="36576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8pPr>
            <a:lvl9pPr indent="-330200" lvl="8" marL="4114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9pPr>
          </a:lstStyle>
          <a:p/>
        </p:txBody>
      </p:sp>
      <p:sp>
        <p:nvSpPr>
          <p:cNvPr id="127" name="Google Shape;127;g74f5fccfe1_0_29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g74f5fccfe1_0_290"/>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9" name="Shape 129"/>
        <p:cNvGrpSpPr/>
        <p:nvPr/>
      </p:nvGrpSpPr>
      <p:grpSpPr>
        <a:xfrm>
          <a:off x="0" y="0"/>
          <a:ext cx="0" cy="0"/>
          <a:chOff x="0" y="0"/>
          <a:chExt cx="0" cy="0"/>
        </a:xfrm>
      </p:grpSpPr>
      <p:sp>
        <p:nvSpPr>
          <p:cNvPr id="130" name="Google Shape;130;g74f5fccfe1_0_298"/>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31" name="Google Shape;131;g74f5fccfe1_0_298"/>
          <p:cNvSpPr txBox="1"/>
          <p:nvPr>
            <p:ph idx="1" type="body"/>
          </p:nvPr>
        </p:nvSpPr>
        <p:spPr>
          <a:xfrm>
            <a:off x="457200" y="1524000"/>
            <a:ext cx="4038600" cy="43434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rgbClr val="274F73"/>
              </a:buClr>
              <a:buSzPts val="2800"/>
              <a:buFont typeface="Century Gothic"/>
              <a:buChar char="•"/>
              <a:defRPr sz="28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55600" lvl="2" marL="1371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3pPr>
            <a:lvl4pPr indent="-342900" lvl="3" marL="1828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4pPr>
            <a:lvl5pPr indent="-342900" lvl="4" marL="22860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5pPr>
            <a:lvl6pPr indent="-342900" lvl="5" marL="27432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6pPr>
            <a:lvl7pPr indent="-342900" lvl="6" marL="32004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7pPr>
            <a:lvl8pPr indent="-342900" lvl="7" marL="3657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8pPr>
            <a:lvl9pPr indent="-342900" lvl="8" marL="4114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9pPr>
          </a:lstStyle>
          <a:p/>
        </p:txBody>
      </p:sp>
      <p:sp>
        <p:nvSpPr>
          <p:cNvPr id="132" name="Google Shape;132;g74f5fccfe1_0_298"/>
          <p:cNvSpPr txBox="1"/>
          <p:nvPr>
            <p:ph idx="2" type="body"/>
          </p:nvPr>
        </p:nvSpPr>
        <p:spPr>
          <a:xfrm>
            <a:off x="4648200" y="1524000"/>
            <a:ext cx="4038600" cy="43434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rgbClr val="274F73"/>
              </a:buClr>
              <a:buSzPts val="2800"/>
              <a:buFont typeface="Century Gothic"/>
              <a:buChar char="•"/>
              <a:defRPr sz="28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55600" lvl="2" marL="1371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3pPr>
            <a:lvl4pPr indent="-342900" lvl="3" marL="1828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4pPr>
            <a:lvl5pPr indent="-342900" lvl="4" marL="22860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5pPr>
            <a:lvl6pPr indent="-342900" lvl="5" marL="27432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6pPr>
            <a:lvl7pPr indent="-342900" lvl="6" marL="32004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7pPr>
            <a:lvl8pPr indent="-342900" lvl="7" marL="3657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8pPr>
            <a:lvl9pPr indent="-342900" lvl="8" marL="4114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9pPr>
          </a:lstStyle>
          <a:p/>
        </p:txBody>
      </p:sp>
      <p:sp>
        <p:nvSpPr>
          <p:cNvPr id="133" name="Google Shape;133;g74f5fccfe1_0_29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g74f5fccfe1_0_298"/>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5" name="Shape 135"/>
        <p:cNvGrpSpPr/>
        <p:nvPr/>
      </p:nvGrpSpPr>
      <p:grpSpPr>
        <a:xfrm>
          <a:off x="0" y="0"/>
          <a:ext cx="0" cy="0"/>
          <a:chOff x="0" y="0"/>
          <a:chExt cx="0" cy="0"/>
        </a:xfrm>
      </p:grpSpPr>
      <p:sp>
        <p:nvSpPr>
          <p:cNvPr id="136" name="Google Shape;136;g74f5fccfe1_0_304"/>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1" i="0" sz="4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37" name="Google Shape;137;g74f5fccfe1_0_304"/>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274F73"/>
              </a:buClr>
              <a:buSzPts val="2400"/>
              <a:buFont typeface="Century Gothic"/>
              <a:buNone/>
              <a:defRPr sz="2000">
                <a:solidFill>
                  <a:srgbClr val="274F73"/>
                </a:solidFill>
                <a:latin typeface="Century Gothic"/>
                <a:ea typeface="Century Gothic"/>
                <a:cs typeface="Century Gothic"/>
                <a:sym typeface="Century Gothic"/>
              </a:defRPr>
            </a:lvl1pPr>
            <a:lvl2pPr indent="-228600" lvl="1" marL="914400" marR="0" rtl="0" algn="l">
              <a:spcBef>
                <a:spcPts val="360"/>
              </a:spcBef>
              <a:spcAft>
                <a:spcPts val="0"/>
              </a:spcAft>
              <a:buClr>
                <a:srgbClr val="735627"/>
              </a:buClr>
              <a:buSzPts val="2400"/>
              <a:buFont typeface="Century Gothic"/>
              <a:buNone/>
              <a:defRPr b="0" i="0" sz="1800" u="none" cap="none" strike="noStrike">
                <a:solidFill>
                  <a:srgbClr val="735627"/>
                </a:solidFill>
                <a:latin typeface="Century Gothic"/>
                <a:ea typeface="Century Gothic"/>
                <a:cs typeface="Century Gothic"/>
                <a:sym typeface="Century Gothic"/>
              </a:defRPr>
            </a:lvl2pPr>
            <a:lvl3pPr indent="-228600" lvl="2" marL="1371600" marR="0" rtl="0" algn="l">
              <a:spcBef>
                <a:spcPts val="320"/>
              </a:spcBef>
              <a:spcAft>
                <a:spcPts val="0"/>
              </a:spcAft>
              <a:buClr>
                <a:srgbClr val="2B5880"/>
              </a:buClr>
              <a:buSzPts val="2400"/>
              <a:buFont typeface="Century Gothic"/>
              <a:buNone/>
              <a:defRPr b="0" i="0" sz="1600" u="none" cap="none" strike="noStrike">
                <a:solidFill>
                  <a:srgbClr val="2B5880"/>
                </a:solidFill>
                <a:latin typeface="Century Gothic"/>
                <a:ea typeface="Century Gothic"/>
                <a:cs typeface="Century Gothic"/>
                <a:sym typeface="Century Gothic"/>
              </a:defRPr>
            </a:lvl3pPr>
            <a:lvl4pPr indent="-228600" lvl="3" marL="18288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4pPr>
            <a:lvl5pPr indent="-228600" lvl="4" marL="22860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5pPr>
            <a:lvl6pPr indent="-228600" lvl="5" marL="27432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6pPr>
            <a:lvl7pPr indent="-228600" lvl="6" marL="32004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7pPr>
            <a:lvl8pPr indent="-228600" lvl="7" marL="36576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8pPr>
            <a:lvl9pPr indent="-228600" lvl="8" marL="4114800" marR="0" rtl="0" algn="l">
              <a:spcBef>
                <a:spcPts val="280"/>
              </a:spcBef>
              <a:spcAft>
                <a:spcPts val="0"/>
              </a:spcAft>
              <a:buClr>
                <a:srgbClr val="2B5880"/>
              </a:buClr>
              <a:buSzPts val="2000"/>
              <a:buFont typeface="Century Gothic"/>
              <a:buNone/>
              <a:defRPr b="0" i="0" sz="1400" u="none" cap="none" strike="noStrike">
                <a:solidFill>
                  <a:srgbClr val="2B5880"/>
                </a:solidFill>
                <a:latin typeface="Century Gothic"/>
                <a:ea typeface="Century Gothic"/>
                <a:cs typeface="Century Gothic"/>
                <a:sym typeface="Century Gothic"/>
              </a:defRPr>
            </a:lvl9pPr>
          </a:lstStyle>
          <a:p/>
        </p:txBody>
      </p:sp>
      <p:sp>
        <p:nvSpPr>
          <p:cNvPr id="138" name="Google Shape;138;g74f5fccfe1_0_30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9" name="Google Shape;139;g74f5fccfe1_0_304"/>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0" name="Shape 140"/>
        <p:cNvGrpSpPr/>
        <p:nvPr/>
      </p:nvGrpSpPr>
      <p:grpSpPr>
        <a:xfrm>
          <a:off x="0" y="0"/>
          <a:ext cx="0" cy="0"/>
          <a:chOff x="0" y="0"/>
          <a:chExt cx="0" cy="0"/>
        </a:xfrm>
      </p:grpSpPr>
      <p:sp>
        <p:nvSpPr>
          <p:cNvPr id="141" name="Google Shape;141;g74f5fccfe1_0_309"/>
          <p:cNvSpPr txBox="1"/>
          <p:nvPr>
            <p:ph type="ctrTitle"/>
          </p:nvPr>
        </p:nvSpPr>
        <p:spPr>
          <a:xfrm>
            <a:off x="685800" y="1600200"/>
            <a:ext cx="7772400" cy="14700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1" i="0" sz="32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142" name="Google Shape;142;g74f5fccfe1_0_309"/>
          <p:cNvSpPr txBox="1"/>
          <p:nvPr>
            <p:ph idx="1" type="subTitle"/>
          </p:nvPr>
        </p:nvSpPr>
        <p:spPr>
          <a:xfrm>
            <a:off x="1371600" y="4572000"/>
            <a:ext cx="6400800" cy="1447800"/>
          </a:xfrm>
          <a:prstGeom prst="rect">
            <a:avLst/>
          </a:prstGeom>
          <a:noFill/>
          <a:ln>
            <a:noFill/>
          </a:ln>
        </p:spPr>
        <p:txBody>
          <a:bodyPr anchorCtr="0" anchor="t" bIns="91425" lIns="91425" spcFirstLastPara="1" rIns="91425" wrap="square" tIns="91425">
            <a:noAutofit/>
          </a:bodyPr>
          <a:lstStyle>
            <a:lvl1pPr indent="0" lvl="0" marL="0" marR="0" rtl="0" algn="ctr">
              <a:spcBef>
                <a:spcPts val="400"/>
              </a:spcBef>
              <a:spcAft>
                <a:spcPts val="0"/>
              </a:spcAft>
              <a:buClr>
                <a:srgbClr val="735627"/>
              </a:buClr>
              <a:buSzPts val="2400"/>
              <a:buFont typeface="Century Gothic"/>
              <a:buNone/>
              <a:defRPr b="0" i="0" sz="2000" u="none" cap="none" strike="noStrike">
                <a:solidFill>
                  <a:srgbClr val="735627"/>
                </a:solidFill>
                <a:latin typeface="Century Gothic"/>
                <a:ea typeface="Century Gothic"/>
                <a:cs typeface="Century Gothic"/>
                <a:sym typeface="Century Gothic"/>
              </a:defRPr>
            </a:lvl1pPr>
            <a:lvl2pPr indent="-285750" lvl="1" marL="74295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228600" lvl="2" marL="11430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228600" lvl="3" marL="1600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228600" lvl="4" marL="2057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228600" lvl="5" marL="2514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228600" lvl="6" marL="2971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228600" lvl="7" marL="3429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228600" lvl="8" marL="3886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143" name="Google Shape;143;g74f5fccfe1_0_30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4" name="Google Shape;144;g74f5fccfe1_0_30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5" name="Google Shape;145;g74f5fccfe1_0_309"/>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0" name="Shape 20"/>
        <p:cNvGrpSpPr/>
        <p:nvPr/>
      </p:nvGrpSpPr>
      <p:grpSpPr>
        <a:xfrm>
          <a:off x="0" y="0"/>
          <a:ext cx="0" cy="0"/>
          <a:chOff x="0" y="0"/>
          <a:chExt cx="0" cy="0"/>
        </a:xfrm>
      </p:grpSpPr>
      <p:sp>
        <p:nvSpPr>
          <p:cNvPr id="21" name="Google Shape;21;g74f5fccfe1_0_15"/>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22" name="Google Shape;22;g74f5fccfe1_0_15"/>
          <p:cNvSpPr txBox="1"/>
          <p:nvPr>
            <p:ph idx="1" type="body"/>
          </p:nvPr>
        </p:nvSpPr>
        <p:spPr>
          <a:xfrm rot="5400000">
            <a:off x="2400300" y="-419100"/>
            <a:ext cx="4343400" cy="82296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23" name="Google Shape;23;g74f5fccfe1_0_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g74f5fccfe1_0_15"/>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5" name="Shape 25"/>
        <p:cNvGrpSpPr/>
        <p:nvPr/>
      </p:nvGrpSpPr>
      <p:grpSpPr>
        <a:xfrm>
          <a:off x="0" y="0"/>
          <a:ext cx="0" cy="0"/>
          <a:chOff x="0" y="0"/>
          <a:chExt cx="0" cy="0"/>
        </a:xfrm>
      </p:grpSpPr>
      <p:sp>
        <p:nvSpPr>
          <p:cNvPr id="26" name="Google Shape;26;g74f5fccfe1_0_20"/>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27" name="Google Shape;27;g74f5fccfe1_0_2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rgbClr val="274F73"/>
              </a:buClr>
              <a:buSzPts val="1400"/>
              <a:buFont typeface="Century Gothic"/>
              <a:buNone/>
              <a:defRPr sz="3200">
                <a:solidFill>
                  <a:srgbClr val="274F73"/>
                </a:solidFill>
                <a:latin typeface="Century Gothic"/>
                <a:ea typeface="Century Gothic"/>
                <a:cs typeface="Century Gothic"/>
                <a:sym typeface="Century Gothic"/>
              </a:defRPr>
            </a:lvl1pPr>
            <a:lvl2pPr indent="0" lvl="1" marL="457200" marR="0" rtl="0" algn="l">
              <a:spcBef>
                <a:spcPts val="560"/>
              </a:spcBef>
              <a:spcAft>
                <a:spcPts val="0"/>
              </a:spcAft>
              <a:buClr>
                <a:srgbClr val="735627"/>
              </a:buClr>
              <a:buSzPts val="1400"/>
              <a:buFont typeface="Century Gothic"/>
              <a:buNone/>
              <a:defRPr b="0" i="0" sz="2800" u="none" cap="none" strike="noStrike">
                <a:solidFill>
                  <a:srgbClr val="735627"/>
                </a:solidFill>
                <a:latin typeface="Century Gothic"/>
                <a:ea typeface="Century Gothic"/>
                <a:cs typeface="Century Gothic"/>
                <a:sym typeface="Century Gothic"/>
              </a:defRPr>
            </a:lvl2pPr>
            <a:lvl3pPr indent="0" lvl="2" marL="914400" marR="0" rtl="0" algn="l">
              <a:spcBef>
                <a:spcPts val="480"/>
              </a:spcBef>
              <a:spcAft>
                <a:spcPts val="0"/>
              </a:spcAft>
              <a:buClr>
                <a:srgbClr val="2B5880"/>
              </a:buClr>
              <a:buSzPts val="1400"/>
              <a:buFont typeface="Century Gothic"/>
              <a:buNone/>
              <a:defRPr b="0" i="0" sz="2400" u="none" cap="none" strike="noStrike">
                <a:solidFill>
                  <a:srgbClr val="2B5880"/>
                </a:solidFill>
                <a:latin typeface="Century Gothic"/>
                <a:ea typeface="Century Gothic"/>
                <a:cs typeface="Century Gothic"/>
                <a:sym typeface="Century Gothic"/>
              </a:defRPr>
            </a:lvl3pPr>
            <a:lvl4pPr indent="0" lvl="3" marL="13716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4pPr>
            <a:lvl5pPr indent="0" lvl="4" marL="18288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5pPr>
            <a:lvl6pPr indent="0" lvl="5" marL="22860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6pPr>
            <a:lvl7pPr indent="0" lvl="6" marL="27432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7pPr>
            <a:lvl8pPr indent="0" lvl="7" marL="32004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8pPr>
            <a:lvl9pPr indent="0" lvl="8" marL="3657600" marR="0" rtl="0" algn="l">
              <a:spcBef>
                <a:spcPts val="400"/>
              </a:spcBef>
              <a:spcAft>
                <a:spcPts val="0"/>
              </a:spcAft>
              <a:buClr>
                <a:srgbClr val="2B5880"/>
              </a:buClr>
              <a:buSzPts val="1400"/>
              <a:buFont typeface="Century Gothic"/>
              <a:buNone/>
              <a:defRPr b="0" i="0" sz="2000" u="none" cap="none" strike="noStrike">
                <a:solidFill>
                  <a:srgbClr val="2B5880"/>
                </a:solidFill>
                <a:latin typeface="Century Gothic"/>
                <a:ea typeface="Century Gothic"/>
                <a:cs typeface="Century Gothic"/>
                <a:sym typeface="Century Gothic"/>
              </a:defRPr>
            </a:lvl9pPr>
          </a:lstStyle>
          <a:p/>
        </p:txBody>
      </p:sp>
      <p:sp>
        <p:nvSpPr>
          <p:cNvPr id="28" name="Google Shape;28;g74f5fccfe1_0_20"/>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274F73"/>
              </a:buClr>
              <a:buSzPts val="2400"/>
              <a:buFont typeface="Century Gothic"/>
              <a:buNone/>
              <a:defRPr sz="1400">
                <a:solidFill>
                  <a:srgbClr val="274F73"/>
                </a:solidFill>
                <a:latin typeface="Century Gothic"/>
                <a:ea typeface="Century Gothic"/>
                <a:cs typeface="Century Gothic"/>
                <a:sym typeface="Century Gothic"/>
              </a:defRPr>
            </a:lvl1pPr>
            <a:lvl2pPr indent="-228600" lvl="1" marL="914400" marR="0" rtl="0" algn="l">
              <a:spcBef>
                <a:spcPts val="240"/>
              </a:spcBef>
              <a:spcAft>
                <a:spcPts val="0"/>
              </a:spcAft>
              <a:buClr>
                <a:srgbClr val="735627"/>
              </a:buClr>
              <a:buSzPts val="2400"/>
              <a:buFont typeface="Century Gothic"/>
              <a:buNone/>
              <a:defRPr b="0" i="0" sz="1200" u="none" cap="none" strike="noStrike">
                <a:solidFill>
                  <a:srgbClr val="735627"/>
                </a:solidFill>
                <a:latin typeface="Century Gothic"/>
                <a:ea typeface="Century Gothic"/>
                <a:cs typeface="Century Gothic"/>
                <a:sym typeface="Century Gothic"/>
              </a:defRPr>
            </a:lvl2pPr>
            <a:lvl3pPr indent="-228600" lvl="2" marL="1371600" marR="0" rtl="0" algn="l">
              <a:spcBef>
                <a:spcPts val="200"/>
              </a:spcBef>
              <a:spcAft>
                <a:spcPts val="0"/>
              </a:spcAft>
              <a:buClr>
                <a:srgbClr val="2B5880"/>
              </a:buClr>
              <a:buSzPts val="2400"/>
              <a:buFont typeface="Century Gothic"/>
              <a:buNone/>
              <a:defRPr b="0" i="0" sz="1000" u="none" cap="none" strike="noStrike">
                <a:solidFill>
                  <a:srgbClr val="2B5880"/>
                </a:solidFill>
                <a:latin typeface="Century Gothic"/>
                <a:ea typeface="Century Gothic"/>
                <a:cs typeface="Century Gothic"/>
                <a:sym typeface="Century Gothic"/>
              </a:defRPr>
            </a:lvl3pPr>
            <a:lvl4pPr indent="-228600" lvl="3" marL="1828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4pPr>
            <a:lvl5pPr indent="-228600" lvl="4" marL="22860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5pPr>
            <a:lvl6pPr indent="-228600" lvl="5" marL="27432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6pPr>
            <a:lvl7pPr indent="-228600" lvl="6" marL="32004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7pPr>
            <a:lvl8pPr indent="-228600" lvl="7" marL="36576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8pPr>
            <a:lvl9pPr indent="-228600" lvl="8" marL="4114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9pPr>
          </a:lstStyle>
          <a:p/>
        </p:txBody>
      </p:sp>
      <p:sp>
        <p:nvSpPr>
          <p:cNvPr id="29" name="Google Shape;29;g74f5fccfe1_0_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g74f5fccfe1_0_20"/>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1" name="Shape 31"/>
        <p:cNvGrpSpPr/>
        <p:nvPr/>
      </p:nvGrpSpPr>
      <p:grpSpPr>
        <a:xfrm>
          <a:off x="0" y="0"/>
          <a:ext cx="0" cy="0"/>
          <a:chOff x="0" y="0"/>
          <a:chExt cx="0" cy="0"/>
        </a:xfrm>
      </p:grpSpPr>
      <p:sp>
        <p:nvSpPr>
          <p:cNvPr id="32" name="Google Shape;32;g74f5fccfe1_0_26"/>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33" name="Google Shape;33;g74f5fccfe1_0_26"/>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rgbClr val="274F73"/>
              </a:buClr>
              <a:buSzPts val="3200"/>
              <a:buFont typeface="Century Gothic"/>
              <a:buChar char="•"/>
              <a:defRPr sz="3200">
                <a:solidFill>
                  <a:srgbClr val="274F73"/>
                </a:solidFill>
                <a:latin typeface="Century Gothic"/>
                <a:ea typeface="Century Gothic"/>
                <a:cs typeface="Century Gothic"/>
                <a:sym typeface="Century Gothic"/>
              </a:defRPr>
            </a:lvl1pPr>
            <a:lvl2pPr indent="-406400" lvl="1" marL="914400" marR="0" rtl="0" algn="l">
              <a:spcBef>
                <a:spcPts val="560"/>
              </a:spcBef>
              <a:spcAft>
                <a:spcPts val="0"/>
              </a:spcAft>
              <a:buClr>
                <a:srgbClr val="735627"/>
              </a:buClr>
              <a:buSzPts val="2800"/>
              <a:buFont typeface="Century Gothic"/>
              <a:buChar char="–"/>
              <a:defRPr b="0" i="0" sz="28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34" name="Google Shape;34;g74f5fccfe1_0_26"/>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274F73"/>
              </a:buClr>
              <a:buSzPts val="2400"/>
              <a:buFont typeface="Century Gothic"/>
              <a:buNone/>
              <a:defRPr sz="1400">
                <a:solidFill>
                  <a:srgbClr val="274F73"/>
                </a:solidFill>
                <a:latin typeface="Century Gothic"/>
                <a:ea typeface="Century Gothic"/>
                <a:cs typeface="Century Gothic"/>
                <a:sym typeface="Century Gothic"/>
              </a:defRPr>
            </a:lvl1pPr>
            <a:lvl2pPr indent="-228600" lvl="1" marL="914400" marR="0" rtl="0" algn="l">
              <a:spcBef>
                <a:spcPts val="240"/>
              </a:spcBef>
              <a:spcAft>
                <a:spcPts val="0"/>
              </a:spcAft>
              <a:buClr>
                <a:srgbClr val="735627"/>
              </a:buClr>
              <a:buSzPts val="2400"/>
              <a:buFont typeface="Century Gothic"/>
              <a:buNone/>
              <a:defRPr b="0" i="0" sz="1200" u="none" cap="none" strike="noStrike">
                <a:solidFill>
                  <a:srgbClr val="735627"/>
                </a:solidFill>
                <a:latin typeface="Century Gothic"/>
                <a:ea typeface="Century Gothic"/>
                <a:cs typeface="Century Gothic"/>
                <a:sym typeface="Century Gothic"/>
              </a:defRPr>
            </a:lvl2pPr>
            <a:lvl3pPr indent="-228600" lvl="2" marL="1371600" marR="0" rtl="0" algn="l">
              <a:spcBef>
                <a:spcPts val="200"/>
              </a:spcBef>
              <a:spcAft>
                <a:spcPts val="0"/>
              </a:spcAft>
              <a:buClr>
                <a:srgbClr val="2B5880"/>
              </a:buClr>
              <a:buSzPts val="2400"/>
              <a:buFont typeface="Century Gothic"/>
              <a:buNone/>
              <a:defRPr b="0" i="0" sz="1000" u="none" cap="none" strike="noStrike">
                <a:solidFill>
                  <a:srgbClr val="2B5880"/>
                </a:solidFill>
                <a:latin typeface="Century Gothic"/>
                <a:ea typeface="Century Gothic"/>
                <a:cs typeface="Century Gothic"/>
                <a:sym typeface="Century Gothic"/>
              </a:defRPr>
            </a:lvl3pPr>
            <a:lvl4pPr indent="-228600" lvl="3" marL="1828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4pPr>
            <a:lvl5pPr indent="-228600" lvl="4" marL="22860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5pPr>
            <a:lvl6pPr indent="-228600" lvl="5" marL="27432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6pPr>
            <a:lvl7pPr indent="-228600" lvl="6" marL="32004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7pPr>
            <a:lvl8pPr indent="-228600" lvl="7" marL="36576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8pPr>
            <a:lvl9pPr indent="-228600" lvl="8" marL="4114800" marR="0" rtl="0" algn="l">
              <a:spcBef>
                <a:spcPts val="180"/>
              </a:spcBef>
              <a:spcAft>
                <a:spcPts val="0"/>
              </a:spcAft>
              <a:buClr>
                <a:srgbClr val="2B5880"/>
              </a:buClr>
              <a:buSzPts val="2000"/>
              <a:buFont typeface="Century Gothic"/>
              <a:buNone/>
              <a:defRPr b="0" i="0" sz="900" u="none" cap="none" strike="noStrike">
                <a:solidFill>
                  <a:srgbClr val="2B5880"/>
                </a:solidFill>
                <a:latin typeface="Century Gothic"/>
                <a:ea typeface="Century Gothic"/>
                <a:cs typeface="Century Gothic"/>
                <a:sym typeface="Century Gothic"/>
              </a:defRPr>
            </a:lvl9pPr>
          </a:lstStyle>
          <a:p/>
        </p:txBody>
      </p:sp>
      <p:sp>
        <p:nvSpPr>
          <p:cNvPr id="35" name="Google Shape;35;g74f5fccfe1_0_2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 name="Google Shape;36;g74f5fccfe1_0_26"/>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 name="Shape 37"/>
        <p:cNvGrpSpPr/>
        <p:nvPr/>
      </p:nvGrpSpPr>
      <p:grpSpPr>
        <a:xfrm>
          <a:off x="0" y="0"/>
          <a:ext cx="0" cy="0"/>
          <a:chOff x="0" y="0"/>
          <a:chExt cx="0" cy="0"/>
        </a:xfrm>
      </p:grpSpPr>
      <p:sp>
        <p:nvSpPr>
          <p:cNvPr id="38" name="Google Shape;38;g74f5fccfe1_0_3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g74f5fccfe1_0_32"/>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g74f5fccfe1_0_35"/>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42" name="Google Shape;42;g74f5fccfe1_0_3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 name="Google Shape;43;g74f5fccfe1_0_35"/>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g74f5fccfe1_0_39"/>
          <p:cNvSpPr txBox="1"/>
          <p:nvPr>
            <p:ph type="title"/>
          </p:nvPr>
        </p:nvSpPr>
        <p:spPr>
          <a:xfrm>
            <a:off x="457200" y="274638"/>
            <a:ext cx="8229600" cy="11430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46" name="Google Shape;46;g74f5fccfe1_0_39"/>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rgbClr val="274F73"/>
              </a:buClr>
              <a:buSzPts val="2400"/>
              <a:buFont typeface="Century Gothic"/>
              <a:buNone/>
              <a:defRPr b="1" sz="2400">
                <a:solidFill>
                  <a:srgbClr val="274F73"/>
                </a:solidFill>
                <a:latin typeface="Century Gothic"/>
                <a:ea typeface="Century Gothic"/>
                <a:cs typeface="Century Gothic"/>
                <a:sym typeface="Century Gothic"/>
              </a:defRPr>
            </a:lvl1pPr>
            <a:lvl2pPr indent="-228600" lvl="1" marL="914400" marR="0" rtl="0" algn="l">
              <a:spcBef>
                <a:spcPts val="400"/>
              </a:spcBef>
              <a:spcAft>
                <a:spcPts val="0"/>
              </a:spcAft>
              <a:buClr>
                <a:srgbClr val="735627"/>
              </a:buClr>
              <a:buSzPts val="2400"/>
              <a:buFont typeface="Century Gothic"/>
              <a:buNone/>
              <a:defRPr b="1" i="0" sz="2000" u="none" cap="none" strike="noStrike">
                <a:solidFill>
                  <a:srgbClr val="735627"/>
                </a:solidFill>
                <a:latin typeface="Century Gothic"/>
                <a:ea typeface="Century Gothic"/>
                <a:cs typeface="Century Gothic"/>
                <a:sym typeface="Century Gothic"/>
              </a:defRPr>
            </a:lvl2pPr>
            <a:lvl3pPr indent="-228600" lvl="2" marL="1371600" marR="0" rtl="0" algn="l">
              <a:spcBef>
                <a:spcPts val="360"/>
              </a:spcBef>
              <a:spcAft>
                <a:spcPts val="0"/>
              </a:spcAft>
              <a:buClr>
                <a:srgbClr val="2B5880"/>
              </a:buClr>
              <a:buSzPts val="2400"/>
              <a:buFont typeface="Century Gothic"/>
              <a:buNone/>
              <a:defRPr b="1" i="0" sz="1800" u="none" cap="none" strike="noStrike">
                <a:solidFill>
                  <a:srgbClr val="2B5880"/>
                </a:solidFill>
                <a:latin typeface="Century Gothic"/>
                <a:ea typeface="Century Gothic"/>
                <a:cs typeface="Century Gothic"/>
                <a:sym typeface="Century Gothic"/>
              </a:defRPr>
            </a:lvl3pPr>
            <a:lvl4pPr indent="-228600" lvl="3" marL="1828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4pPr>
            <a:lvl5pPr indent="-228600" lvl="4" marL="22860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5pPr>
            <a:lvl6pPr indent="-228600" lvl="5" marL="27432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6pPr>
            <a:lvl7pPr indent="-228600" lvl="6" marL="32004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7pPr>
            <a:lvl8pPr indent="-228600" lvl="7" marL="36576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8pPr>
            <a:lvl9pPr indent="-228600" lvl="8" marL="4114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9pPr>
          </a:lstStyle>
          <a:p/>
        </p:txBody>
      </p:sp>
      <p:sp>
        <p:nvSpPr>
          <p:cNvPr id="47" name="Google Shape;47;g74f5fccfe1_0_3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55600" lvl="1" marL="914400" marR="0" rtl="0" algn="l">
              <a:spcBef>
                <a:spcPts val="400"/>
              </a:spcBef>
              <a:spcAft>
                <a:spcPts val="0"/>
              </a:spcAft>
              <a:buClr>
                <a:srgbClr val="735627"/>
              </a:buClr>
              <a:buSzPts val="2000"/>
              <a:buFont typeface="Century Gothic"/>
              <a:buChar char="–"/>
              <a:defRPr b="0" i="0" sz="2000" u="none" cap="none" strike="noStrike">
                <a:solidFill>
                  <a:srgbClr val="735627"/>
                </a:solidFill>
                <a:latin typeface="Century Gothic"/>
                <a:ea typeface="Century Gothic"/>
                <a:cs typeface="Century Gothic"/>
                <a:sym typeface="Century Gothic"/>
              </a:defRPr>
            </a:lvl2pPr>
            <a:lvl3pPr indent="-342900" lvl="2" marL="1371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3pPr>
            <a:lvl4pPr indent="-330200" lvl="3" marL="1828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4pPr>
            <a:lvl5pPr indent="-330200" lvl="4" marL="22860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5pPr>
            <a:lvl6pPr indent="-330200" lvl="5" marL="27432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6pPr>
            <a:lvl7pPr indent="-330200" lvl="6" marL="32004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7pPr>
            <a:lvl8pPr indent="-330200" lvl="7" marL="36576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8pPr>
            <a:lvl9pPr indent="-330200" lvl="8" marL="4114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9pPr>
          </a:lstStyle>
          <a:p/>
        </p:txBody>
      </p:sp>
      <p:sp>
        <p:nvSpPr>
          <p:cNvPr id="48" name="Google Shape;48;g74f5fccfe1_0_3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rgbClr val="274F73"/>
              </a:buClr>
              <a:buSzPts val="2400"/>
              <a:buFont typeface="Century Gothic"/>
              <a:buNone/>
              <a:defRPr b="1" sz="2400">
                <a:solidFill>
                  <a:srgbClr val="274F73"/>
                </a:solidFill>
                <a:latin typeface="Century Gothic"/>
                <a:ea typeface="Century Gothic"/>
                <a:cs typeface="Century Gothic"/>
                <a:sym typeface="Century Gothic"/>
              </a:defRPr>
            </a:lvl1pPr>
            <a:lvl2pPr indent="-228600" lvl="1" marL="914400" marR="0" rtl="0" algn="l">
              <a:spcBef>
                <a:spcPts val="400"/>
              </a:spcBef>
              <a:spcAft>
                <a:spcPts val="0"/>
              </a:spcAft>
              <a:buClr>
                <a:srgbClr val="735627"/>
              </a:buClr>
              <a:buSzPts val="2400"/>
              <a:buFont typeface="Century Gothic"/>
              <a:buNone/>
              <a:defRPr b="1" i="0" sz="2000" u="none" cap="none" strike="noStrike">
                <a:solidFill>
                  <a:srgbClr val="735627"/>
                </a:solidFill>
                <a:latin typeface="Century Gothic"/>
                <a:ea typeface="Century Gothic"/>
                <a:cs typeface="Century Gothic"/>
                <a:sym typeface="Century Gothic"/>
              </a:defRPr>
            </a:lvl2pPr>
            <a:lvl3pPr indent="-228600" lvl="2" marL="1371600" marR="0" rtl="0" algn="l">
              <a:spcBef>
                <a:spcPts val="360"/>
              </a:spcBef>
              <a:spcAft>
                <a:spcPts val="0"/>
              </a:spcAft>
              <a:buClr>
                <a:srgbClr val="2B5880"/>
              </a:buClr>
              <a:buSzPts val="2400"/>
              <a:buFont typeface="Century Gothic"/>
              <a:buNone/>
              <a:defRPr b="1" i="0" sz="1800" u="none" cap="none" strike="noStrike">
                <a:solidFill>
                  <a:srgbClr val="2B5880"/>
                </a:solidFill>
                <a:latin typeface="Century Gothic"/>
                <a:ea typeface="Century Gothic"/>
                <a:cs typeface="Century Gothic"/>
                <a:sym typeface="Century Gothic"/>
              </a:defRPr>
            </a:lvl3pPr>
            <a:lvl4pPr indent="-228600" lvl="3" marL="1828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4pPr>
            <a:lvl5pPr indent="-228600" lvl="4" marL="22860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5pPr>
            <a:lvl6pPr indent="-228600" lvl="5" marL="27432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6pPr>
            <a:lvl7pPr indent="-228600" lvl="6" marL="32004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7pPr>
            <a:lvl8pPr indent="-228600" lvl="7" marL="36576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8pPr>
            <a:lvl9pPr indent="-228600" lvl="8" marL="4114800" marR="0" rtl="0" algn="l">
              <a:spcBef>
                <a:spcPts val="320"/>
              </a:spcBef>
              <a:spcAft>
                <a:spcPts val="0"/>
              </a:spcAft>
              <a:buClr>
                <a:srgbClr val="2B5880"/>
              </a:buClr>
              <a:buSzPts val="2000"/>
              <a:buFont typeface="Century Gothic"/>
              <a:buNone/>
              <a:defRPr b="1" i="0" sz="1600" u="none" cap="none" strike="noStrike">
                <a:solidFill>
                  <a:srgbClr val="2B5880"/>
                </a:solidFill>
                <a:latin typeface="Century Gothic"/>
                <a:ea typeface="Century Gothic"/>
                <a:cs typeface="Century Gothic"/>
                <a:sym typeface="Century Gothic"/>
              </a:defRPr>
            </a:lvl9pPr>
          </a:lstStyle>
          <a:p/>
        </p:txBody>
      </p:sp>
      <p:sp>
        <p:nvSpPr>
          <p:cNvPr id="49" name="Google Shape;49;g74f5fccfe1_0_3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sz="2400">
                <a:solidFill>
                  <a:srgbClr val="274F73"/>
                </a:solidFill>
                <a:latin typeface="Century Gothic"/>
                <a:ea typeface="Century Gothic"/>
                <a:cs typeface="Century Gothic"/>
                <a:sym typeface="Century Gothic"/>
              </a:defRPr>
            </a:lvl1pPr>
            <a:lvl2pPr indent="-355600" lvl="1" marL="914400" marR="0" rtl="0" algn="l">
              <a:spcBef>
                <a:spcPts val="400"/>
              </a:spcBef>
              <a:spcAft>
                <a:spcPts val="0"/>
              </a:spcAft>
              <a:buClr>
                <a:srgbClr val="735627"/>
              </a:buClr>
              <a:buSzPts val="2000"/>
              <a:buFont typeface="Century Gothic"/>
              <a:buChar char="–"/>
              <a:defRPr b="0" i="0" sz="2000" u="none" cap="none" strike="noStrike">
                <a:solidFill>
                  <a:srgbClr val="735627"/>
                </a:solidFill>
                <a:latin typeface="Century Gothic"/>
                <a:ea typeface="Century Gothic"/>
                <a:cs typeface="Century Gothic"/>
                <a:sym typeface="Century Gothic"/>
              </a:defRPr>
            </a:lvl2pPr>
            <a:lvl3pPr indent="-342900" lvl="2" marL="1371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3pPr>
            <a:lvl4pPr indent="-330200" lvl="3" marL="1828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4pPr>
            <a:lvl5pPr indent="-330200" lvl="4" marL="22860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5pPr>
            <a:lvl6pPr indent="-330200" lvl="5" marL="27432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6pPr>
            <a:lvl7pPr indent="-330200" lvl="6" marL="32004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7pPr>
            <a:lvl8pPr indent="-330200" lvl="7" marL="36576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8pPr>
            <a:lvl9pPr indent="-330200" lvl="8" marL="4114800" marR="0" rtl="0" algn="l">
              <a:spcBef>
                <a:spcPts val="320"/>
              </a:spcBef>
              <a:spcAft>
                <a:spcPts val="0"/>
              </a:spcAft>
              <a:buClr>
                <a:srgbClr val="2B5880"/>
              </a:buClr>
              <a:buSzPts val="1600"/>
              <a:buFont typeface="Century Gothic"/>
              <a:buChar char="»"/>
              <a:defRPr b="0" i="0" sz="1600" u="none" cap="none" strike="noStrike">
                <a:solidFill>
                  <a:srgbClr val="2B5880"/>
                </a:solidFill>
                <a:latin typeface="Century Gothic"/>
                <a:ea typeface="Century Gothic"/>
                <a:cs typeface="Century Gothic"/>
                <a:sym typeface="Century Gothic"/>
              </a:defRPr>
            </a:lvl9pPr>
          </a:lstStyle>
          <a:p/>
        </p:txBody>
      </p:sp>
      <p:sp>
        <p:nvSpPr>
          <p:cNvPr id="50" name="Google Shape;50;g74f5fccfe1_0_3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 name="Google Shape;51;g74f5fccfe1_0_39"/>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2" name="Shape 52"/>
        <p:cNvGrpSpPr/>
        <p:nvPr/>
      </p:nvGrpSpPr>
      <p:grpSpPr>
        <a:xfrm>
          <a:off x="0" y="0"/>
          <a:ext cx="0" cy="0"/>
          <a:chOff x="0" y="0"/>
          <a:chExt cx="0" cy="0"/>
        </a:xfrm>
      </p:grpSpPr>
      <p:sp>
        <p:nvSpPr>
          <p:cNvPr id="53" name="Google Shape;53;g74f5fccfe1_0_47"/>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54" name="Google Shape;54;g74f5fccfe1_0_47"/>
          <p:cNvSpPr txBox="1"/>
          <p:nvPr>
            <p:ph idx="1" type="body"/>
          </p:nvPr>
        </p:nvSpPr>
        <p:spPr>
          <a:xfrm>
            <a:off x="457200" y="1524000"/>
            <a:ext cx="4038600" cy="43434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rgbClr val="274F73"/>
              </a:buClr>
              <a:buSzPts val="2800"/>
              <a:buFont typeface="Century Gothic"/>
              <a:buChar char="•"/>
              <a:defRPr sz="28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55600" lvl="2" marL="1371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3pPr>
            <a:lvl4pPr indent="-342900" lvl="3" marL="1828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4pPr>
            <a:lvl5pPr indent="-342900" lvl="4" marL="22860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5pPr>
            <a:lvl6pPr indent="-342900" lvl="5" marL="27432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6pPr>
            <a:lvl7pPr indent="-342900" lvl="6" marL="32004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7pPr>
            <a:lvl8pPr indent="-342900" lvl="7" marL="3657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8pPr>
            <a:lvl9pPr indent="-342900" lvl="8" marL="4114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9pPr>
          </a:lstStyle>
          <a:p/>
        </p:txBody>
      </p:sp>
      <p:sp>
        <p:nvSpPr>
          <p:cNvPr id="55" name="Google Shape;55;g74f5fccfe1_0_47"/>
          <p:cNvSpPr txBox="1"/>
          <p:nvPr>
            <p:ph idx="2" type="body"/>
          </p:nvPr>
        </p:nvSpPr>
        <p:spPr>
          <a:xfrm>
            <a:off x="4648200" y="1524000"/>
            <a:ext cx="4038600" cy="43434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rgbClr val="274F73"/>
              </a:buClr>
              <a:buSzPts val="2800"/>
              <a:buFont typeface="Century Gothic"/>
              <a:buChar char="•"/>
              <a:defRPr sz="2800">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55600" lvl="2" marL="1371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3pPr>
            <a:lvl4pPr indent="-342900" lvl="3" marL="1828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4pPr>
            <a:lvl5pPr indent="-342900" lvl="4" marL="22860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5pPr>
            <a:lvl6pPr indent="-342900" lvl="5" marL="27432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6pPr>
            <a:lvl7pPr indent="-342900" lvl="6" marL="32004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7pPr>
            <a:lvl8pPr indent="-342900" lvl="7" marL="36576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8pPr>
            <a:lvl9pPr indent="-342900" lvl="8" marL="4114800" marR="0" rtl="0" algn="l">
              <a:spcBef>
                <a:spcPts val="360"/>
              </a:spcBef>
              <a:spcAft>
                <a:spcPts val="0"/>
              </a:spcAft>
              <a:buClr>
                <a:srgbClr val="2B5880"/>
              </a:buClr>
              <a:buSzPts val="1800"/>
              <a:buFont typeface="Century Gothic"/>
              <a:buChar char="»"/>
              <a:defRPr b="0" i="0" sz="1800" u="none" cap="none" strike="noStrike">
                <a:solidFill>
                  <a:srgbClr val="2B5880"/>
                </a:solidFill>
                <a:latin typeface="Century Gothic"/>
                <a:ea typeface="Century Gothic"/>
                <a:cs typeface="Century Gothic"/>
                <a:sym typeface="Century Gothic"/>
              </a:defRPr>
            </a:lvl9pPr>
          </a:lstStyle>
          <a:p/>
        </p:txBody>
      </p:sp>
      <p:sp>
        <p:nvSpPr>
          <p:cNvPr id="56" name="Google Shape;56;g74f5fccfe1_0_4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 name="Google Shape;57;g74f5fccfe1_0_47"/>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4.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Google Shape;6;g74f5fccfe1_0_0"/>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7" name="Google Shape;7;g74f5fccfe1_0_0"/>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b="0" i="0" sz="2400" u="none" cap="none" strike="noStrike">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8" name="Google Shape;8;g74f5fccfe1_0_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g74f5fccfe1_0_0"/>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70" name="Shape 70"/>
        <p:cNvGrpSpPr/>
        <p:nvPr/>
      </p:nvGrpSpPr>
      <p:grpSpPr>
        <a:xfrm>
          <a:off x="0" y="0"/>
          <a:ext cx="0" cy="0"/>
          <a:chOff x="0" y="0"/>
          <a:chExt cx="0" cy="0"/>
        </a:xfrm>
      </p:grpSpPr>
      <p:sp>
        <p:nvSpPr>
          <p:cNvPr id="71" name="Google Shape;71;g74f5fccfe1_0_104"/>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72" name="Google Shape;72;g74f5fccfe1_0_104"/>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b="0" i="0" sz="2400" u="none" cap="none" strike="noStrike">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73" name="Google Shape;73;g74f5fccfe1_0_10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4" name="Google Shape;74;g74f5fccfe1_0_10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g74f5fccfe1_0_104"/>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1"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82" name="Shape 82"/>
        <p:cNvGrpSpPr/>
        <p:nvPr/>
      </p:nvGrpSpPr>
      <p:grpSpPr>
        <a:xfrm>
          <a:off x="0" y="0"/>
          <a:ext cx="0" cy="0"/>
          <a:chOff x="0" y="0"/>
          <a:chExt cx="0" cy="0"/>
        </a:xfrm>
      </p:grpSpPr>
      <p:sp>
        <p:nvSpPr>
          <p:cNvPr id="83" name="Google Shape;83;g74f5fccfe1_0_251"/>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1pPr>
            <a:lvl2pPr indent="0" lvl="1"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2pPr>
            <a:lvl3pPr indent="0" lvl="2"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3pPr>
            <a:lvl4pPr indent="0" lvl="3"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4pPr>
            <a:lvl5pPr indent="0" lvl="4" marL="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5pPr>
            <a:lvl6pPr indent="0" lvl="5" marL="4572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6pPr>
            <a:lvl7pPr indent="0" lvl="6" marL="9144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7pPr>
            <a:lvl8pPr indent="0" lvl="7" marL="13716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8pPr>
            <a:lvl9pPr indent="0" lvl="8" marL="1828800" marR="0" rtl="0" algn="l">
              <a:spcBef>
                <a:spcPts val="0"/>
              </a:spcBef>
              <a:spcAft>
                <a:spcPts val="0"/>
              </a:spcAft>
              <a:buSzPts val="1400"/>
              <a:buNone/>
              <a:defRPr b="1" i="0" sz="2800" u="none" cap="none" strike="noStrike">
                <a:solidFill>
                  <a:schemeClr val="lt1"/>
                </a:solidFill>
                <a:latin typeface="Century Gothic"/>
                <a:ea typeface="Century Gothic"/>
                <a:cs typeface="Century Gothic"/>
                <a:sym typeface="Century Gothic"/>
              </a:defRPr>
            </a:lvl9pPr>
          </a:lstStyle>
          <a:p/>
        </p:txBody>
      </p:sp>
      <p:sp>
        <p:nvSpPr>
          <p:cNvPr id="84" name="Google Shape;84;g74f5fccfe1_0_251"/>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rgbClr val="274F73"/>
              </a:buClr>
              <a:buSzPts val="2400"/>
              <a:buFont typeface="Century Gothic"/>
              <a:buChar char="•"/>
              <a:defRPr b="0" i="0" sz="2400" u="none" cap="none" strike="noStrike">
                <a:solidFill>
                  <a:srgbClr val="274F73"/>
                </a:solidFill>
                <a:latin typeface="Century Gothic"/>
                <a:ea typeface="Century Gothic"/>
                <a:cs typeface="Century Gothic"/>
                <a:sym typeface="Century Gothic"/>
              </a:defRPr>
            </a:lvl1pPr>
            <a:lvl2pPr indent="-381000" lvl="1" marL="914400" marR="0" rtl="0" algn="l">
              <a:spcBef>
                <a:spcPts val="480"/>
              </a:spcBef>
              <a:spcAft>
                <a:spcPts val="0"/>
              </a:spcAft>
              <a:buClr>
                <a:srgbClr val="735627"/>
              </a:buClr>
              <a:buSzPts val="2400"/>
              <a:buFont typeface="Century Gothic"/>
              <a:buChar char="–"/>
              <a:defRPr b="0" i="0" sz="2400" u="none" cap="none" strike="noStrike">
                <a:solidFill>
                  <a:srgbClr val="735627"/>
                </a:solidFill>
                <a:latin typeface="Century Gothic"/>
                <a:ea typeface="Century Gothic"/>
                <a:cs typeface="Century Gothic"/>
                <a:sym typeface="Century Gothic"/>
              </a:defRPr>
            </a:lvl2pPr>
            <a:lvl3pPr indent="-381000" lvl="2" marL="1371600" marR="0" rtl="0" algn="l">
              <a:spcBef>
                <a:spcPts val="480"/>
              </a:spcBef>
              <a:spcAft>
                <a:spcPts val="0"/>
              </a:spcAft>
              <a:buClr>
                <a:srgbClr val="2B5880"/>
              </a:buClr>
              <a:buSzPts val="2400"/>
              <a:buFont typeface="Century Gothic"/>
              <a:buChar char="•"/>
              <a:defRPr b="0" i="0" sz="2400" u="none" cap="none" strike="noStrike">
                <a:solidFill>
                  <a:srgbClr val="2B5880"/>
                </a:solidFill>
                <a:latin typeface="Century Gothic"/>
                <a:ea typeface="Century Gothic"/>
                <a:cs typeface="Century Gothic"/>
                <a:sym typeface="Century Gothic"/>
              </a:defRPr>
            </a:lvl3pPr>
            <a:lvl4pPr indent="-355600" lvl="3" marL="1828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4pPr>
            <a:lvl5pPr indent="-355600" lvl="4" marL="22860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5pPr>
            <a:lvl6pPr indent="-355600" lvl="5" marL="27432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6pPr>
            <a:lvl7pPr indent="-355600" lvl="6" marL="32004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7pPr>
            <a:lvl8pPr indent="-355600" lvl="7" marL="36576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8pPr>
            <a:lvl9pPr indent="-355600" lvl="8" marL="4114800" marR="0" rtl="0" algn="l">
              <a:spcBef>
                <a:spcPts val="400"/>
              </a:spcBef>
              <a:spcAft>
                <a:spcPts val="0"/>
              </a:spcAft>
              <a:buClr>
                <a:srgbClr val="2B5880"/>
              </a:buClr>
              <a:buSzPts val="2000"/>
              <a:buFont typeface="Century Gothic"/>
              <a:buChar char="»"/>
              <a:defRPr b="0" i="0" sz="2000" u="none" cap="none" strike="noStrike">
                <a:solidFill>
                  <a:srgbClr val="2B5880"/>
                </a:solidFill>
                <a:latin typeface="Century Gothic"/>
                <a:ea typeface="Century Gothic"/>
                <a:cs typeface="Century Gothic"/>
                <a:sym typeface="Century Gothic"/>
              </a:defRPr>
            </a:lvl9pPr>
          </a:lstStyle>
          <a:p/>
        </p:txBody>
      </p:sp>
      <p:sp>
        <p:nvSpPr>
          <p:cNvPr id="85" name="Google Shape;85;g74f5fccfe1_0_25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6" name="Google Shape;86;g74f5fccfe1_0_251"/>
          <p:cNvSpPr txBox="1"/>
          <p:nvPr>
            <p:ph idx="12" type="sldNum"/>
          </p:nvPr>
        </p:nvSpPr>
        <p:spPr>
          <a:xfrm>
            <a:off x="7620000" y="6245225"/>
            <a:ext cx="10668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1"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mailto:joe.schmidt@maine.gov"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g74f5fccfe1_0_99"/>
          <p:cNvSpPr txBox="1"/>
          <p:nvPr>
            <p:ph type="ctrTitle"/>
          </p:nvPr>
        </p:nvSpPr>
        <p:spPr>
          <a:xfrm>
            <a:off x="685800" y="1612475"/>
            <a:ext cx="7772400" cy="187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t>Personal Primary Sources for Student Learning</a:t>
            </a:r>
            <a:endParaRPr b="1" i="0" sz="4000" u="none" cap="none" strike="noStrike">
              <a:solidFill>
                <a:schemeClr val="lt1"/>
              </a:solidFill>
              <a:latin typeface="Century Gothic"/>
              <a:ea typeface="Century Gothic"/>
              <a:cs typeface="Century Gothic"/>
              <a:sym typeface="Century Gothic"/>
            </a:endParaRPr>
          </a:p>
        </p:txBody>
      </p:sp>
      <p:sp>
        <p:nvSpPr>
          <p:cNvPr id="151" name="Google Shape;151;g74f5fccfe1_0_99"/>
          <p:cNvSpPr txBox="1"/>
          <p:nvPr>
            <p:ph idx="1" type="subTitle"/>
          </p:nvPr>
        </p:nvSpPr>
        <p:spPr>
          <a:xfrm>
            <a:off x="1371600" y="4572000"/>
            <a:ext cx="6400800" cy="1694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735627"/>
              </a:buClr>
              <a:buFont typeface="Century Gothic"/>
              <a:buNone/>
            </a:pPr>
            <a:r>
              <a:rPr lang="en-US" sz="3600"/>
              <a:t>Maine DOE</a:t>
            </a:r>
            <a:endParaRPr sz="3600"/>
          </a:p>
          <a:p>
            <a:pPr indent="0" lvl="0" marL="0" rtl="0" algn="ctr">
              <a:spcBef>
                <a:spcPts val="0"/>
              </a:spcBef>
              <a:spcAft>
                <a:spcPts val="0"/>
              </a:spcAft>
              <a:buClr>
                <a:srgbClr val="735627"/>
              </a:buClr>
              <a:buFont typeface="Century Gothic"/>
              <a:buNone/>
            </a:pPr>
            <a:r>
              <a:rPr lang="en-US" sz="3600"/>
              <a:t>Virtual PD Offering</a:t>
            </a:r>
            <a:endParaRPr sz="3600"/>
          </a:p>
          <a:p>
            <a:pPr indent="0" lvl="0" marL="0" rtl="0" algn="ctr">
              <a:spcBef>
                <a:spcPts val="0"/>
              </a:spcBef>
              <a:spcAft>
                <a:spcPts val="0"/>
              </a:spcAft>
              <a:buClr>
                <a:srgbClr val="735627"/>
              </a:buClr>
              <a:buFont typeface="Century Gothic"/>
              <a:buNone/>
            </a:pPr>
            <a:r>
              <a:rPr lang="en-US" sz="3600"/>
              <a:t>4/30/2020</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10"/>
          <p:cNvSpPr txBox="1"/>
          <p:nvPr>
            <p:ph idx="1" type="body"/>
          </p:nvPr>
        </p:nvSpPr>
        <p:spPr>
          <a:xfrm>
            <a:off x="457200" y="1447800"/>
            <a:ext cx="8229600" cy="43434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SzPts val="2400"/>
              <a:buNone/>
            </a:pPr>
            <a:r>
              <a:rPr b="1" lang="en-US" sz="2400"/>
              <a:t>Historical Question: What was the layout of the Nazi concentration camp Auschwitz?</a:t>
            </a:r>
            <a:endParaRPr b="1"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Source 1: Interview with 80 year-old Holocaust survivor in 1985.</a:t>
            </a:r>
            <a:endParaRPr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Source 2: Map of concentration camp found in Nazi files.</a:t>
            </a:r>
            <a:endParaRPr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Which do you trust more? Why?</a:t>
            </a:r>
            <a:endParaRPr sz="2400"/>
          </a:p>
        </p:txBody>
      </p:sp>
      <p:sp>
        <p:nvSpPr>
          <p:cNvPr id="213" name="Google Shape;213;p10"/>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Evaluating the Source</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1"/>
          <p:cNvSpPr txBox="1"/>
          <p:nvPr/>
        </p:nvSpPr>
        <p:spPr>
          <a:xfrm>
            <a:off x="457200" y="4299850"/>
            <a:ext cx="82296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F3F3F"/>
                </a:solidFill>
                <a:latin typeface="Century Gothic"/>
                <a:ea typeface="Century Gothic"/>
                <a:cs typeface="Century Gothic"/>
                <a:sym typeface="Century Gothic"/>
              </a:rPr>
              <a:t>If your students are journaling, have them reflect on what happened BEFORE looking back.</a:t>
            </a:r>
            <a:endParaRPr sz="2400">
              <a:solidFill>
                <a:srgbClr val="3F3F3F"/>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other examples might your students have </a:t>
            </a:r>
            <a:r>
              <a:rPr lang="en-US" sz="2400">
                <a:solidFill>
                  <a:srgbClr val="3F3F3F"/>
                </a:solidFill>
                <a:latin typeface="Century Gothic"/>
                <a:ea typeface="Century Gothic"/>
                <a:cs typeface="Century Gothic"/>
                <a:sym typeface="Century Gothic"/>
              </a:rPr>
              <a:t>had</a:t>
            </a:r>
            <a:r>
              <a:rPr b="0" i="0" lang="en-US" sz="2400" u="none" cap="none" strike="noStrike">
                <a:solidFill>
                  <a:srgbClr val="3F3F3F"/>
                </a:solidFill>
                <a:latin typeface="Century Gothic"/>
                <a:ea typeface="Century Gothic"/>
                <a:cs typeface="Century Gothic"/>
                <a:sym typeface="Century Gothic"/>
              </a:rPr>
              <a:t> where memory was called into question?</a:t>
            </a:r>
            <a:endParaRPr/>
          </a:p>
        </p:txBody>
      </p:sp>
      <p:pic>
        <p:nvPicPr>
          <p:cNvPr descr="Humans keep the memories accurate by forgetting | Lunatic Laboratories" id="219" name="Google Shape;219;p11"/>
          <p:cNvPicPr preferRelativeResize="0"/>
          <p:nvPr>
            <p:ph idx="1" type="body"/>
          </p:nvPr>
        </p:nvPicPr>
        <p:blipFill rotWithShape="1">
          <a:blip r:embed="rId3">
            <a:alphaModFix/>
          </a:blip>
          <a:srcRect b="0" l="0" r="0" t="0"/>
          <a:stretch/>
        </p:blipFill>
        <p:spPr>
          <a:xfrm>
            <a:off x="2335361" y="1364376"/>
            <a:ext cx="4473300" cy="2683800"/>
          </a:xfrm>
          <a:prstGeom prst="rect">
            <a:avLst/>
          </a:prstGeom>
          <a:noFill/>
          <a:ln>
            <a:noFill/>
          </a:ln>
        </p:spPr>
      </p:pic>
      <p:sp>
        <p:nvSpPr>
          <p:cNvPr id="220" name="Google Shape;220;p11"/>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The Source Matters!</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12"/>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262626"/>
              </a:buClr>
              <a:buSzPts val="3600"/>
              <a:buFont typeface="Century Gothic"/>
              <a:buNone/>
            </a:pPr>
            <a:r>
              <a:rPr lang="en-US" sz="3600"/>
              <a:t>Working With Primary Sources</a:t>
            </a:r>
            <a:endParaRPr b="1" i="0" sz="3600" u="none" cap="none" strike="noStrike">
              <a:solidFill>
                <a:schemeClr val="lt1"/>
              </a:solidFill>
              <a:latin typeface="Century Gothic"/>
              <a:ea typeface="Century Gothic"/>
              <a:cs typeface="Century Gothic"/>
              <a:sym typeface="Century Gothic"/>
            </a:endParaRPr>
          </a:p>
        </p:txBody>
      </p:sp>
      <p:sp>
        <p:nvSpPr>
          <p:cNvPr id="226" name="Google Shape;226;p12"/>
          <p:cNvSpPr txBox="1"/>
          <p:nvPr>
            <p:ph idx="1" type="body"/>
          </p:nvPr>
        </p:nvSpPr>
        <p:spPr>
          <a:xfrm>
            <a:off x="3808350" y="1524000"/>
            <a:ext cx="5028300" cy="434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SzPts val="2000"/>
              <a:buNone/>
            </a:pPr>
            <a:r>
              <a:rPr lang="en-US" sz="2000"/>
              <a:t>Help students understand that primary sources are </a:t>
            </a:r>
            <a:r>
              <a:rPr lang="en-US" sz="2000" u="sng"/>
              <a:t>evidence</a:t>
            </a:r>
            <a:r>
              <a:rPr lang="en-US" sz="2000"/>
              <a:t> not fact.</a:t>
            </a:r>
            <a:endParaRPr sz="2000"/>
          </a:p>
          <a:p>
            <a:pPr indent="0" lvl="0" marL="0" marR="0" rtl="0" algn="l">
              <a:spcBef>
                <a:spcPts val="0"/>
              </a:spcBef>
              <a:spcAft>
                <a:spcPts val="0"/>
              </a:spcAft>
              <a:buSzPts val="2000"/>
              <a:buNone/>
            </a:pPr>
            <a:r>
              <a:t/>
            </a:r>
            <a:endParaRPr sz="2000"/>
          </a:p>
          <a:p>
            <a:pPr indent="0" lvl="0" marL="0" marR="0" rtl="0" algn="l">
              <a:spcBef>
                <a:spcPts val="0"/>
              </a:spcBef>
              <a:spcAft>
                <a:spcPts val="0"/>
              </a:spcAft>
              <a:buSzPts val="2000"/>
              <a:buNone/>
            </a:pPr>
            <a:r>
              <a:rPr i="1" lang="en-US" sz="2000">
                <a:solidFill>
                  <a:srgbClr val="111516"/>
                </a:solidFill>
                <a:highlight>
                  <a:srgbClr val="FFFFFF"/>
                </a:highlight>
              </a:rPr>
              <a:t>"Our landings in the Cherbourg-Havre area have failed to gain a satisfactory foothold and I have withdrawn the troops. My decision to attack at this time and place was based upon the best information available. The troops, the air and the Navy did all that Bravery and devotion to duty could do. If any blame or fault attaches to the attempt it is mine alone."</a:t>
            </a:r>
            <a:endParaRPr i="1" sz="2000"/>
          </a:p>
        </p:txBody>
      </p:sp>
      <p:pic>
        <p:nvPicPr>
          <p:cNvPr id="227" name="Google Shape;227;p12"/>
          <p:cNvPicPr preferRelativeResize="0"/>
          <p:nvPr/>
        </p:nvPicPr>
        <p:blipFill rotWithShape="1">
          <a:blip r:embed="rId3">
            <a:alphaModFix/>
          </a:blip>
          <a:srcRect b="0" l="0" r="0" t="0"/>
          <a:stretch/>
        </p:blipFill>
        <p:spPr>
          <a:xfrm>
            <a:off x="0" y="1112700"/>
            <a:ext cx="3683376" cy="5745301"/>
          </a:xfrm>
          <a:prstGeom prst="rect">
            <a:avLst/>
          </a:prstGeom>
          <a:noFill/>
          <a:ln>
            <a:noFill/>
          </a:ln>
        </p:spPr>
      </p:pic>
      <p:sp>
        <p:nvSpPr>
          <p:cNvPr id="228" name="Google Shape;228;p12"/>
          <p:cNvSpPr/>
          <p:nvPr/>
        </p:nvSpPr>
        <p:spPr>
          <a:xfrm>
            <a:off x="1993425" y="5990375"/>
            <a:ext cx="1145400" cy="791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13"/>
          <p:cNvSpPr txBox="1"/>
          <p:nvPr/>
        </p:nvSpPr>
        <p:spPr>
          <a:xfrm>
            <a:off x="1806961" y="4657912"/>
            <a:ext cx="56550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pieces of evidence from a student planner could be misleading if looking back in history?</a:t>
            </a:r>
            <a:endParaRPr/>
          </a:p>
        </p:txBody>
      </p:sp>
      <p:pic>
        <p:nvPicPr>
          <p:cNvPr descr="Elan Publishing. DA40 Dated Student Planner" id="234" name="Google Shape;234;p13"/>
          <p:cNvPicPr preferRelativeResize="0"/>
          <p:nvPr>
            <p:ph idx="1" type="body"/>
          </p:nvPr>
        </p:nvPicPr>
        <p:blipFill rotWithShape="1">
          <a:blip r:embed="rId3">
            <a:alphaModFix/>
          </a:blip>
          <a:srcRect b="0" l="0" r="0" t="0"/>
          <a:stretch/>
        </p:blipFill>
        <p:spPr>
          <a:xfrm>
            <a:off x="2904738" y="1323412"/>
            <a:ext cx="3334500" cy="3334500"/>
          </a:xfrm>
          <a:prstGeom prst="rect">
            <a:avLst/>
          </a:prstGeom>
          <a:noFill/>
          <a:ln>
            <a:noFill/>
          </a:ln>
        </p:spPr>
      </p:pic>
      <p:sp>
        <p:nvSpPr>
          <p:cNvPr id="235" name="Google Shape;235;p13"/>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Personal Sources As Evidence?</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4"/>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Working with Artifacts</a:t>
            </a:r>
            <a:endParaRPr sz="3600"/>
          </a:p>
        </p:txBody>
      </p:sp>
      <p:graphicFrame>
        <p:nvGraphicFramePr>
          <p:cNvPr id="241" name="Google Shape;241;p14"/>
          <p:cNvGraphicFramePr/>
          <p:nvPr/>
        </p:nvGraphicFramePr>
        <p:xfrm>
          <a:off x="952500" y="1618800"/>
          <a:ext cx="3000000" cy="3000000"/>
        </p:xfrm>
        <a:graphic>
          <a:graphicData uri="http://schemas.openxmlformats.org/drawingml/2006/table">
            <a:tbl>
              <a:tblPr>
                <a:noFill/>
                <a:tableStyleId>{CD07B03D-241E-4CA2-9B94-3EA2866035AE}</a:tableStyleId>
              </a:tblPr>
              <a:tblGrid>
                <a:gridCol w="3619500"/>
                <a:gridCol w="3619500"/>
              </a:tblGrid>
              <a:tr h="646750">
                <a:tc>
                  <a:txBody>
                    <a:bodyPr/>
                    <a:lstStyle/>
                    <a:p>
                      <a:pPr indent="0" lvl="0" marL="0" marR="0" rtl="0" algn="ctr">
                        <a:spcBef>
                          <a:spcPts val="0"/>
                        </a:spcBef>
                        <a:spcAft>
                          <a:spcPts val="0"/>
                        </a:spcAft>
                        <a:buClr>
                          <a:schemeClr val="dk1"/>
                        </a:buClr>
                        <a:buSzPts val="3000"/>
                        <a:buFont typeface="Questrial"/>
                        <a:buNone/>
                      </a:pPr>
                      <a:r>
                        <a:rPr lang="en-US" sz="3000" u="none" cap="none" strike="noStrike">
                          <a:latin typeface="Questrial"/>
                          <a:ea typeface="Questrial"/>
                          <a:cs typeface="Questrial"/>
                          <a:sym typeface="Questrial"/>
                        </a:rPr>
                        <a:t>Observations</a:t>
                      </a:r>
                      <a:endParaRPr sz="3000" u="none" cap="none" strike="noStrike">
                        <a:latin typeface="Questrial"/>
                        <a:ea typeface="Questrial"/>
                        <a:cs typeface="Questrial"/>
                        <a:sym typeface="Questrial"/>
                      </a:endParaRPr>
                    </a:p>
                  </a:txBody>
                  <a:tcPr marT="91425" marB="91425" marR="91425" marL="91425"/>
                </a:tc>
                <a:tc>
                  <a:txBody>
                    <a:bodyPr/>
                    <a:lstStyle/>
                    <a:p>
                      <a:pPr indent="0" lvl="0" marL="0" marR="0" rtl="0" algn="ctr">
                        <a:spcBef>
                          <a:spcPts val="0"/>
                        </a:spcBef>
                        <a:spcAft>
                          <a:spcPts val="0"/>
                        </a:spcAft>
                        <a:buClr>
                          <a:schemeClr val="dk1"/>
                        </a:buClr>
                        <a:buSzPts val="3000"/>
                        <a:buFont typeface="Questrial"/>
                        <a:buNone/>
                      </a:pPr>
                      <a:r>
                        <a:rPr lang="en-US" sz="3000" u="none" cap="none" strike="noStrike">
                          <a:latin typeface="Questrial"/>
                          <a:ea typeface="Questrial"/>
                          <a:cs typeface="Questrial"/>
                          <a:sym typeface="Questrial"/>
                        </a:rPr>
                        <a:t>Inferences</a:t>
                      </a:r>
                      <a:endParaRPr sz="3000" u="none" cap="none" strike="noStrike">
                        <a:latin typeface="Questrial"/>
                        <a:ea typeface="Questrial"/>
                        <a:cs typeface="Questrial"/>
                        <a:sym typeface="Questrial"/>
                      </a:endParaRPr>
                    </a:p>
                  </a:txBody>
                  <a:tcPr marT="91425" marB="91425" marR="91425" marL="91425"/>
                </a:tc>
              </a:tr>
              <a:tr h="2638725">
                <a:tc>
                  <a:txBody>
                    <a:bodyPr/>
                    <a:lstStyle/>
                    <a:p>
                      <a:pPr indent="0" lvl="0" marL="0" marR="0" rtl="0" algn="l">
                        <a:spcBef>
                          <a:spcPts val="0"/>
                        </a:spcBef>
                        <a:spcAft>
                          <a:spcPts val="0"/>
                        </a:spcAft>
                        <a:buClr>
                          <a:schemeClr val="dk1"/>
                        </a:buClr>
                        <a:buSzPts val="1800"/>
                        <a:buFont typeface="Century Gothic"/>
                        <a:buNone/>
                      </a:pPr>
                      <a:r>
                        <a:t/>
                      </a:r>
                      <a:endParaRPr sz="1800" u="none" cap="none" strike="noStrike"/>
                    </a:p>
                  </a:txBody>
                  <a:tcPr marT="91425" marB="91425" marR="91425" marL="91425"/>
                </a:tc>
                <a:tc>
                  <a:txBody>
                    <a:bodyPr/>
                    <a:lstStyle/>
                    <a:p>
                      <a:pPr indent="0" lvl="0" marL="0" marR="0" rtl="0" algn="l">
                        <a:spcBef>
                          <a:spcPts val="0"/>
                        </a:spcBef>
                        <a:spcAft>
                          <a:spcPts val="0"/>
                        </a:spcAft>
                        <a:buClr>
                          <a:schemeClr val="dk1"/>
                        </a:buClr>
                        <a:buSzPts val="1800"/>
                        <a:buFont typeface="Century Gothic"/>
                        <a:buNone/>
                      </a:pPr>
                      <a:r>
                        <a:t/>
                      </a:r>
                      <a:endParaRPr sz="1800" u="none" cap="none" strike="noStrike"/>
                    </a:p>
                  </a:txBody>
                  <a:tcPr marT="91425" marB="91425" marR="91425" marL="91425"/>
                </a:tc>
              </a:tr>
            </a:tbl>
          </a:graphicData>
        </a:graphic>
      </p:graphicFrame>
      <p:sp>
        <p:nvSpPr>
          <p:cNvPr id="242" name="Google Shape;242;p14"/>
          <p:cNvSpPr txBox="1"/>
          <p:nvPr/>
        </p:nvSpPr>
        <p:spPr>
          <a:xfrm>
            <a:off x="1293300" y="4963900"/>
            <a:ext cx="6557400" cy="699300"/>
          </a:xfrm>
          <a:prstGeom prst="rect">
            <a:avLst/>
          </a:prstGeom>
          <a:noFill/>
          <a:ln>
            <a:noFill/>
          </a:ln>
        </p:spPr>
        <p:txBody>
          <a:bodyPr anchorCtr="0" anchor="t" bIns="91425" lIns="91425" spcFirstLastPara="1" rIns="91425" wrap="square" tIns="91425">
            <a:noAutofit/>
          </a:bodyPr>
          <a:lstStyle/>
          <a:p>
            <a:pPr indent="0" lvl="0" marL="152400" marR="0" rtl="0" algn="l">
              <a:lnSpc>
                <a:spcPct val="100000"/>
              </a:lnSpc>
              <a:spcBef>
                <a:spcPts val="0"/>
              </a:spcBef>
              <a:spcAft>
                <a:spcPts val="0"/>
              </a:spcAft>
              <a:buClr>
                <a:schemeClr val="dk1"/>
              </a:buClr>
              <a:buSzPts val="1100"/>
              <a:buFont typeface="Arial"/>
              <a:buNone/>
            </a:pPr>
            <a:r>
              <a:rPr b="0" i="0" lang="en-US" sz="2400" u="none" cap="none" strike="noStrike">
                <a:solidFill>
                  <a:srgbClr val="274F73"/>
                </a:solidFill>
                <a:latin typeface="Century Gothic"/>
                <a:ea typeface="Century Gothic"/>
                <a:cs typeface="Century Gothic"/>
                <a:sym typeface="Century Gothic"/>
              </a:rPr>
              <a:t>Ability to infer is an essential strategy for comprehension (Afflerbach &amp; Cho 2009)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15"/>
          <p:cNvSpPr txBox="1"/>
          <p:nvPr>
            <p:ph type="title"/>
          </p:nvPr>
        </p:nvSpPr>
        <p:spPr>
          <a:xfrm>
            <a:off x="457200" y="152400"/>
            <a:ext cx="8229600" cy="579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262626"/>
              </a:buClr>
              <a:buSzPts val="3600"/>
              <a:buFont typeface="Century Gothic"/>
              <a:buNone/>
            </a:pPr>
            <a:r>
              <a:t/>
            </a:r>
            <a:endParaRPr/>
          </a:p>
        </p:txBody>
      </p:sp>
      <p:sp>
        <p:nvSpPr>
          <p:cNvPr id="248" name="Google Shape;248;p15"/>
          <p:cNvSpPr txBox="1"/>
          <p:nvPr>
            <p:ph idx="1" type="body"/>
          </p:nvPr>
        </p:nvSpPr>
        <p:spPr>
          <a:xfrm>
            <a:off x="457200" y="1524000"/>
            <a:ext cx="8229600" cy="43434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SzPts val="1800"/>
              <a:buNone/>
            </a:pPr>
            <a:r>
              <a:t/>
            </a:r>
            <a:endParaRPr/>
          </a:p>
        </p:txBody>
      </p:sp>
      <p:pic>
        <p:nvPicPr>
          <p:cNvPr id="249" name="Google Shape;249;p15"/>
          <p:cNvPicPr preferRelativeResize="0"/>
          <p:nvPr/>
        </p:nvPicPr>
        <p:blipFill rotWithShape="1">
          <a:blip r:embed="rId3">
            <a:alphaModFix/>
          </a:blip>
          <a:srcRect b="0" l="13935" r="15112" t="24402"/>
          <a:stretch/>
        </p:blipFill>
        <p:spPr>
          <a:xfrm>
            <a:off x="0" y="0"/>
            <a:ext cx="9143999"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16"/>
          <p:cNvSpPr txBox="1"/>
          <p:nvPr/>
        </p:nvSpPr>
        <p:spPr>
          <a:xfrm>
            <a:off x="2106386" y="4640037"/>
            <a:ext cx="56550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things in their house can they took a closer look at? What might they have missed every day???</a:t>
            </a:r>
            <a:endParaRPr/>
          </a:p>
        </p:txBody>
      </p:sp>
      <p:pic>
        <p:nvPicPr>
          <p:cNvPr descr="Travel back to your childhood with a look at popular toys from the ..." id="255" name="Google Shape;255;p16"/>
          <p:cNvPicPr preferRelativeResize="0"/>
          <p:nvPr>
            <p:ph idx="1" type="body"/>
          </p:nvPr>
        </p:nvPicPr>
        <p:blipFill rotWithShape="1">
          <a:blip r:embed="rId3">
            <a:alphaModFix/>
          </a:blip>
          <a:srcRect b="0" l="0" r="0" t="0"/>
          <a:stretch/>
        </p:blipFill>
        <p:spPr>
          <a:xfrm>
            <a:off x="2106300" y="1337926"/>
            <a:ext cx="5655300" cy="3184200"/>
          </a:xfrm>
          <a:prstGeom prst="rect">
            <a:avLst/>
          </a:prstGeom>
          <a:noFill/>
          <a:ln>
            <a:noFill/>
          </a:ln>
        </p:spPr>
      </p:pic>
      <p:sp>
        <p:nvSpPr>
          <p:cNvPr id="256" name="Google Shape;256;p16"/>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A Closer Look at Their World</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g74f5fccfe1_0_222"/>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3600"/>
              <a:t>What Are Your Questions?</a:t>
            </a:r>
            <a:endParaRPr b="1" i="0" sz="3600" u="none" cap="none" strike="noStrike">
              <a:solidFill>
                <a:schemeClr val="lt1"/>
              </a:solidFill>
              <a:latin typeface="Century Gothic"/>
              <a:ea typeface="Century Gothic"/>
              <a:cs typeface="Century Gothic"/>
              <a:sym typeface="Century Gothic"/>
            </a:endParaRPr>
          </a:p>
        </p:txBody>
      </p:sp>
      <p:pic>
        <p:nvPicPr>
          <p:cNvPr id="262" name="Google Shape;262;g74f5fccfe1_0_222"/>
          <p:cNvPicPr preferRelativeResize="0"/>
          <p:nvPr/>
        </p:nvPicPr>
        <p:blipFill>
          <a:blip r:embed="rId3">
            <a:alphaModFix/>
          </a:blip>
          <a:stretch>
            <a:fillRect/>
          </a:stretch>
        </p:blipFill>
        <p:spPr>
          <a:xfrm>
            <a:off x="0" y="807900"/>
            <a:ext cx="9144000" cy="6080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g74f5fccfe1_0_227"/>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3600"/>
              <a:t>What Are Your Questions?</a:t>
            </a:r>
            <a:endParaRPr b="1" i="0" sz="3600" u="none" cap="none" strike="noStrike">
              <a:solidFill>
                <a:schemeClr val="lt1"/>
              </a:solidFill>
              <a:latin typeface="Century Gothic"/>
              <a:ea typeface="Century Gothic"/>
              <a:cs typeface="Century Gothic"/>
              <a:sym typeface="Century Gothic"/>
            </a:endParaRPr>
          </a:p>
        </p:txBody>
      </p:sp>
      <p:sp>
        <p:nvSpPr>
          <p:cNvPr id="268" name="Google Shape;268;g74f5fccfe1_0_227"/>
          <p:cNvSpPr txBox="1"/>
          <p:nvPr>
            <p:ph idx="1" type="body"/>
          </p:nvPr>
        </p:nvSpPr>
        <p:spPr>
          <a:xfrm>
            <a:off x="457200" y="1524000"/>
            <a:ext cx="8229600" cy="4343400"/>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rgbClr val="274F73"/>
              </a:buClr>
              <a:buSzPts val="2400"/>
              <a:buFont typeface="Century Gothic"/>
              <a:buNone/>
            </a:pPr>
            <a:r>
              <a:t/>
            </a:r>
            <a:endParaRPr sz="2400">
              <a:solidFill>
                <a:srgbClr val="274F73"/>
              </a:solidFill>
              <a:latin typeface="Century Gothic"/>
              <a:ea typeface="Century Gothic"/>
              <a:cs typeface="Century Gothic"/>
              <a:sym typeface="Century Gothic"/>
            </a:endParaRPr>
          </a:p>
        </p:txBody>
      </p:sp>
      <p:pic>
        <p:nvPicPr>
          <p:cNvPr id="269" name="Google Shape;269;g74f5fccfe1_0_227"/>
          <p:cNvPicPr preferRelativeResize="0"/>
          <p:nvPr/>
        </p:nvPicPr>
        <p:blipFill>
          <a:blip r:embed="rId3">
            <a:alphaModFix/>
          </a:blip>
          <a:stretch>
            <a:fillRect/>
          </a:stretch>
        </p:blipFill>
        <p:spPr>
          <a:xfrm>
            <a:off x="0" y="807900"/>
            <a:ext cx="9144001" cy="60501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g74f5fccfe1_0_233"/>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3600"/>
              <a:t>What Are Your Questions?</a:t>
            </a:r>
            <a:endParaRPr b="1" i="0" sz="3600" u="none" cap="none" strike="noStrike">
              <a:solidFill>
                <a:schemeClr val="lt1"/>
              </a:solidFill>
              <a:latin typeface="Century Gothic"/>
              <a:ea typeface="Century Gothic"/>
              <a:cs typeface="Century Gothic"/>
              <a:sym typeface="Century Gothic"/>
            </a:endParaRPr>
          </a:p>
        </p:txBody>
      </p:sp>
      <p:sp>
        <p:nvSpPr>
          <p:cNvPr id="275" name="Google Shape;275;g74f5fccfe1_0_233"/>
          <p:cNvSpPr txBox="1"/>
          <p:nvPr>
            <p:ph idx="1" type="body"/>
          </p:nvPr>
        </p:nvSpPr>
        <p:spPr>
          <a:xfrm>
            <a:off x="457200" y="1524000"/>
            <a:ext cx="8229600" cy="4343400"/>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rgbClr val="274F73"/>
              </a:buClr>
              <a:buSzPts val="2400"/>
              <a:buFont typeface="Century Gothic"/>
              <a:buNone/>
            </a:pPr>
            <a:r>
              <a:t/>
            </a:r>
            <a:endParaRPr sz="2400">
              <a:solidFill>
                <a:srgbClr val="274F73"/>
              </a:solidFill>
              <a:latin typeface="Century Gothic"/>
              <a:ea typeface="Century Gothic"/>
              <a:cs typeface="Century Gothic"/>
              <a:sym typeface="Century Gothic"/>
            </a:endParaRPr>
          </a:p>
        </p:txBody>
      </p:sp>
      <p:pic>
        <p:nvPicPr>
          <p:cNvPr id="276" name="Google Shape;276;g74f5fccfe1_0_233"/>
          <p:cNvPicPr preferRelativeResize="0"/>
          <p:nvPr/>
        </p:nvPicPr>
        <p:blipFill>
          <a:blip r:embed="rId3">
            <a:alphaModFix/>
          </a:blip>
          <a:stretch>
            <a:fillRect/>
          </a:stretch>
        </p:blipFill>
        <p:spPr>
          <a:xfrm>
            <a:off x="0" y="807900"/>
            <a:ext cx="9144003" cy="60500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a:t>Disciplinary Literacy</a:t>
            </a:r>
            <a:r>
              <a:rPr lang="en-US" sz="3600"/>
              <a:t> in Social Studies</a:t>
            </a:r>
            <a:endParaRPr sz="3600"/>
          </a:p>
        </p:txBody>
      </p:sp>
      <p:sp>
        <p:nvSpPr>
          <p:cNvPr id="157" name="Google Shape;157;p2"/>
          <p:cNvSpPr txBox="1"/>
          <p:nvPr>
            <p:ph idx="1" type="body"/>
          </p:nvPr>
        </p:nvSpPr>
        <p:spPr>
          <a:xfrm>
            <a:off x="385225" y="1328050"/>
            <a:ext cx="8497500" cy="5051100"/>
          </a:xfrm>
          <a:prstGeom prst="rect">
            <a:avLst/>
          </a:prstGeom>
          <a:noFill/>
          <a:ln>
            <a:noFill/>
          </a:ln>
        </p:spPr>
        <p:txBody>
          <a:bodyPr anchorCtr="0" anchor="t" bIns="45700" lIns="91425" spcFirstLastPara="1" rIns="91425" wrap="square" tIns="45700">
            <a:noAutofit/>
          </a:bodyPr>
          <a:lstStyle/>
          <a:p>
            <a:pPr indent="0" lvl="0" marL="152400" marR="0" rtl="0" algn="ctr">
              <a:spcBef>
                <a:spcPts val="0"/>
              </a:spcBef>
              <a:spcAft>
                <a:spcPts val="0"/>
              </a:spcAft>
              <a:buClr>
                <a:schemeClr val="dk1"/>
              </a:buClr>
              <a:buSzPts val="1100"/>
              <a:buFont typeface="Arial"/>
              <a:buNone/>
            </a:pPr>
            <a:r>
              <a:rPr b="1" lang="en-US" sz="2800" u="sng"/>
              <a:t>Definition of Disciplinary Literacy in Social Studies</a:t>
            </a:r>
            <a:endParaRPr/>
          </a:p>
          <a:p>
            <a:pPr indent="0" lvl="0" marL="152400" marR="0" rtl="0" algn="ctr">
              <a:spcBef>
                <a:spcPts val="0"/>
              </a:spcBef>
              <a:spcAft>
                <a:spcPts val="0"/>
              </a:spcAft>
              <a:buClr>
                <a:schemeClr val="dk1"/>
              </a:buClr>
              <a:buSzPts val="1100"/>
              <a:buFont typeface="Arial"/>
              <a:buNone/>
            </a:pPr>
            <a:r>
              <a:rPr b="1" lang="en-US" sz="2800" u="sng"/>
              <a:t>(adapted from Jeffrey Nokes)</a:t>
            </a:r>
            <a:endParaRPr sz="2800"/>
          </a:p>
          <a:p>
            <a:pPr indent="0" lvl="0" marL="152400" marR="0" rtl="0" algn="l">
              <a:spcBef>
                <a:spcPts val="0"/>
              </a:spcBef>
              <a:spcAft>
                <a:spcPts val="0"/>
              </a:spcAft>
              <a:buClr>
                <a:schemeClr val="dk1"/>
              </a:buClr>
              <a:buSzPts val="1100"/>
              <a:buFont typeface="Arial"/>
              <a:buNone/>
            </a:pPr>
            <a:r>
              <a:rPr lang="en-US" sz="2400"/>
              <a:t>“Social studies literacy is the ability to </a:t>
            </a:r>
            <a:r>
              <a:rPr b="1" lang="en-US" sz="2400"/>
              <a:t>construct meaning with multiple genres </a:t>
            </a:r>
            <a:r>
              <a:rPr lang="en-US" sz="2400"/>
              <a:t>of print, non-print, visual, aural, video, audio, and multimodal texts; </a:t>
            </a:r>
            <a:r>
              <a:rPr b="1" lang="en-US" sz="2400"/>
              <a:t>critically evaluate </a:t>
            </a:r>
            <a:r>
              <a:rPr lang="en-US" sz="2400"/>
              <a:t>texts within the context of the work that experts in the field have previously done; </a:t>
            </a:r>
            <a:r>
              <a:rPr b="1" lang="en-US" sz="2400"/>
              <a:t>use texts as evidence </a:t>
            </a:r>
            <a:r>
              <a:rPr lang="en-US" sz="2400"/>
              <a:t>in the development of original interpretations of concepts or events; and </a:t>
            </a:r>
            <a:r>
              <a:rPr b="1" lang="en-US" sz="2400"/>
              <a:t>create multiple types of texts </a:t>
            </a:r>
            <a:r>
              <a:rPr lang="en-US" sz="2400"/>
              <a:t>that meet discipline standards.”</a:t>
            </a:r>
            <a:endParaRPr sz="2400"/>
          </a:p>
          <a:p>
            <a:pPr indent="-190500" lvl="0" marL="342900" marR="0" rtl="0" algn="l">
              <a:spcBef>
                <a:spcPts val="0"/>
              </a:spcBef>
              <a:spcAft>
                <a:spcPts val="0"/>
              </a:spcAft>
              <a:buClr>
                <a:srgbClr val="274F73"/>
              </a:buClr>
              <a:buSzPts val="2400"/>
              <a:buFont typeface="Century Gothic"/>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g74f5fccfe1_0_239"/>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3600"/>
              <a:t>What Are Your Questions?</a:t>
            </a:r>
            <a:endParaRPr b="1" i="0" sz="3600" u="none" cap="none" strike="noStrike">
              <a:solidFill>
                <a:schemeClr val="lt1"/>
              </a:solidFill>
              <a:latin typeface="Century Gothic"/>
              <a:ea typeface="Century Gothic"/>
              <a:cs typeface="Century Gothic"/>
              <a:sym typeface="Century Gothic"/>
            </a:endParaRPr>
          </a:p>
        </p:txBody>
      </p:sp>
      <p:sp>
        <p:nvSpPr>
          <p:cNvPr id="282" name="Google Shape;282;g74f5fccfe1_0_239"/>
          <p:cNvSpPr txBox="1"/>
          <p:nvPr>
            <p:ph idx="1" type="body"/>
          </p:nvPr>
        </p:nvSpPr>
        <p:spPr>
          <a:xfrm>
            <a:off x="457200" y="1524000"/>
            <a:ext cx="8229600" cy="4343400"/>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rgbClr val="274F73"/>
              </a:buClr>
              <a:buSzPts val="2400"/>
              <a:buFont typeface="Century Gothic"/>
              <a:buNone/>
            </a:pPr>
            <a:r>
              <a:t/>
            </a:r>
            <a:endParaRPr sz="2400">
              <a:solidFill>
                <a:srgbClr val="274F73"/>
              </a:solidFill>
              <a:latin typeface="Century Gothic"/>
              <a:ea typeface="Century Gothic"/>
              <a:cs typeface="Century Gothic"/>
              <a:sym typeface="Century Gothic"/>
            </a:endParaRPr>
          </a:p>
        </p:txBody>
      </p:sp>
      <p:pic>
        <p:nvPicPr>
          <p:cNvPr id="283" name="Google Shape;283;g74f5fccfe1_0_239"/>
          <p:cNvPicPr preferRelativeResize="0"/>
          <p:nvPr/>
        </p:nvPicPr>
        <p:blipFill>
          <a:blip r:embed="rId3">
            <a:alphaModFix/>
          </a:blip>
          <a:stretch>
            <a:fillRect/>
          </a:stretch>
        </p:blipFill>
        <p:spPr>
          <a:xfrm>
            <a:off x="0" y="807900"/>
            <a:ext cx="9144003" cy="60500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g74f5fccfe1_0_245"/>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3600"/>
              <a:t>What Are Your Questions?</a:t>
            </a:r>
            <a:endParaRPr b="1" i="0" sz="3600" u="none" cap="none" strike="noStrike">
              <a:solidFill>
                <a:schemeClr val="lt1"/>
              </a:solidFill>
              <a:latin typeface="Century Gothic"/>
              <a:ea typeface="Century Gothic"/>
              <a:cs typeface="Century Gothic"/>
              <a:sym typeface="Century Gothic"/>
            </a:endParaRPr>
          </a:p>
        </p:txBody>
      </p:sp>
      <p:sp>
        <p:nvSpPr>
          <p:cNvPr id="289" name="Google Shape;289;g74f5fccfe1_0_245"/>
          <p:cNvSpPr txBox="1"/>
          <p:nvPr>
            <p:ph idx="1" type="body"/>
          </p:nvPr>
        </p:nvSpPr>
        <p:spPr>
          <a:xfrm>
            <a:off x="457200" y="1524000"/>
            <a:ext cx="8229600" cy="4343400"/>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rgbClr val="274F73"/>
              </a:buClr>
              <a:buSzPts val="2400"/>
              <a:buFont typeface="Century Gothic"/>
              <a:buNone/>
            </a:pPr>
            <a:r>
              <a:t/>
            </a:r>
            <a:endParaRPr sz="2400">
              <a:solidFill>
                <a:srgbClr val="274F73"/>
              </a:solidFill>
              <a:latin typeface="Century Gothic"/>
              <a:ea typeface="Century Gothic"/>
              <a:cs typeface="Century Gothic"/>
              <a:sym typeface="Century Gothic"/>
            </a:endParaRPr>
          </a:p>
        </p:txBody>
      </p:sp>
      <p:pic>
        <p:nvPicPr>
          <p:cNvPr id="290" name="Google Shape;290;g74f5fccfe1_0_245"/>
          <p:cNvPicPr preferRelativeResize="0"/>
          <p:nvPr/>
        </p:nvPicPr>
        <p:blipFill>
          <a:blip r:embed="rId3">
            <a:alphaModFix/>
          </a:blip>
          <a:stretch>
            <a:fillRect/>
          </a:stretch>
        </p:blipFill>
        <p:spPr>
          <a:xfrm>
            <a:off x="0" y="807900"/>
            <a:ext cx="9143998" cy="60501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pic>
        <p:nvPicPr>
          <p:cNvPr id="295" name="Google Shape;295;g846ef2acfa_0_0"/>
          <p:cNvPicPr preferRelativeResize="0"/>
          <p:nvPr/>
        </p:nvPicPr>
        <p:blipFill>
          <a:blip r:embed="rId3">
            <a:alphaModFix/>
          </a:blip>
          <a:stretch>
            <a:fillRect/>
          </a:stretch>
        </p:blipFill>
        <p:spPr>
          <a:xfrm>
            <a:off x="0" y="0"/>
            <a:ext cx="9144001"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22"/>
          <p:cNvSpPr txBox="1"/>
          <p:nvPr/>
        </p:nvSpPr>
        <p:spPr>
          <a:xfrm>
            <a:off x="2080173" y="4436575"/>
            <a:ext cx="53469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Is there any artwork or photographs in their house that deserves a closer look?</a:t>
            </a:r>
            <a:endParaRPr/>
          </a:p>
        </p:txBody>
      </p:sp>
      <p:pic>
        <p:nvPicPr>
          <p:cNvPr descr="Feeling Stressed? 7 Reasons to Participate in Slow Art Day ..." id="301" name="Google Shape;301;p22"/>
          <p:cNvPicPr preferRelativeResize="0"/>
          <p:nvPr>
            <p:ph idx="1" type="body"/>
          </p:nvPr>
        </p:nvPicPr>
        <p:blipFill rotWithShape="1">
          <a:blip r:embed="rId3">
            <a:alphaModFix/>
          </a:blip>
          <a:srcRect b="14477" l="0" r="0" t="12052"/>
          <a:stretch/>
        </p:blipFill>
        <p:spPr>
          <a:xfrm>
            <a:off x="1919968" y="1284515"/>
            <a:ext cx="5667300" cy="2775900"/>
          </a:xfrm>
          <a:prstGeom prst="rect">
            <a:avLst/>
          </a:prstGeom>
          <a:noFill/>
          <a:ln>
            <a:noFill/>
          </a:ln>
        </p:spPr>
      </p:pic>
      <p:sp>
        <p:nvSpPr>
          <p:cNvPr id="302" name="Google Shape;302;p22"/>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A Closer Look at Their World</a:t>
            </a:r>
            <a:endParaRPr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3"/>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262626"/>
              </a:buClr>
              <a:buSzPts val="3600"/>
              <a:buFont typeface="Century Gothic"/>
              <a:buNone/>
            </a:pPr>
            <a:r>
              <a:rPr lang="en-US" sz="3600"/>
              <a:t>Working with Visual Texts/Maps</a:t>
            </a:r>
            <a:endParaRPr b="1" i="0" sz="3600" u="none" cap="none" strike="noStrike">
              <a:solidFill>
                <a:schemeClr val="lt1"/>
              </a:solidFill>
              <a:latin typeface="Century Gothic"/>
              <a:ea typeface="Century Gothic"/>
              <a:cs typeface="Century Gothic"/>
              <a:sym typeface="Century Gothic"/>
            </a:endParaRPr>
          </a:p>
        </p:txBody>
      </p:sp>
      <p:sp>
        <p:nvSpPr>
          <p:cNvPr id="308" name="Google Shape;308;p23"/>
          <p:cNvSpPr txBox="1"/>
          <p:nvPr>
            <p:ph idx="1" type="body"/>
          </p:nvPr>
        </p:nvSpPr>
        <p:spPr>
          <a:xfrm>
            <a:off x="1502228" y="1371600"/>
            <a:ext cx="7184571" cy="4343400"/>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chemeClr val="dk1"/>
              </a:buClr>
              <a:buSzPts val="1100"/>
              <a:buFont typeface="Arial"/>
              <a:buNone/>
            </a:pPr>
            <a:r>
              <a:rPr lang="en-US" sz="2400"/>
              <a:t>Students need explicit instruction in map skills</a:t>
            </a:r>
            <a:endParaRPr sz="2400"/>
          </a:p>
          <a:p>
            <a:pPr indent="-381000" lvl="0" marL="457200" marR="0" rtl="0" algn="l">
              <a:spcBef>
                <a:spcPts val="0"/>
              </a:spcBef>
              <a:spcAft>
                <a:spcPts val="0"/>
              </a:spcAft>
              <a:buSzPts val="2400"/>
              <a:buChar char="•"/>
            </a:pPr>
            <a:r>
              <a:rPr lang="en-US" sz="2400"/>
              <a:t>What type of map is it?</a:t>
            </a:r>
            <a:endParaRPr sz="2400"/>
          </a:p>
          <a:p>
            <a:pPr indent="-381000" lvl="0" marL="457200" marR="0" rtl="0" algn="l">
              <a:spcBef>
                <a:spcPts val="0"/>
              </a:spcBef>
              <a:spcAft>
                <a:spcPts val="0"/>
              </a:spcAft>
              <a:buSzPts val="2400"/>
              <a:buChar char="•"/>
            </a:pPr>
            <a:r>
              <a:rPr lang="en-US" sz="2400"/>
              <a:t>What are the common features of maps?</a:t>
            </a:r>
            <a:endParaRPr sz="2400"/>
          </a:p>
          <a:p>
            <a:pPr indent="-381000" lvl="0" marL="457200" marR="0" rtl="0" algn="l">
              <a:spcBef>
                <a:spcPts val="0"/>
              </a:spcBef>
              <a:spcAft>
                <a:spcPts val="0"/>
              </a:spcAft>
              <a:buSzPts val="2400"/>
              <a:buChar char="•"/>
            </a:pPr>
            <a:r>
              <a:rPr lang="en-US" sz="2400"/>
              <a:t>What is the source of the map?</a:t>
            </a:r>
            <a:endParaRPr sz="2400"/>
          </a:p>
          <a:p>
            <a:pPr indent="-381000" lvl="0" marL="457200" marR="0" rtl="0" algn="l">
              <a:spcBef>
                <a:spcPts val="0"/>
              </a:spcBef>
              <a:spcAft>
                <a:spcPts val="0"/>
              </a:spcAft>
              <a:buSzPts val="2400"/>
              <a:buChar char="•"/>
            </a:pPr>
            <a:r>
              <a:rPr lang="en-US" sz="2400"/>
              <a:t>What is the purpose of the map?</a:t>
            </a:r>
            <a:endParaRPr sz="2400"/>
          </a:p>
          <a:p>
            <a:pPr indent="-381000" lvl="0" marL="457200" marR="0" rtl="0" algn="l">
              <a:spcBef>
                <a:spcPts val="0"/>
              </a:spcBef>
              <a:spcAft>
                <a:spcPts val="0"/>
              </a:spcAft>
              <a:buSzPts val="2400"/>
              <a:buChar char="•"/>
            </a:pPr>
            <a:r>
              <a:rPr lang="en-US" sz="2400"/>
              <a:t>What is the context of the map?</a:t>
            </a:r>
            <a:endParaRPr sz="2400"/>
          </a:p>
          <a:p>
            <a:pPr indent="-381000" lvl="0" marL="457200" marR="0" rtl="0" algn="l">
              <a:spcBef>
                <a:spcPts val="0"/>
              </a:spcBef>
              <a:spcAft>
                <a:spcPts val="0"/>
              </a:spcAft>
              <a:buSzPts val="2400"/>
              <a:buChar char="•"/>
            </a:pPr>
            <a:r>
              <a:rPr lang="en-US" sz="2400"/>
              <a:t>Decoding a map</a:t>
            </a:r>
            <a:endParaRPr sz="2400"/>
          </a:p>
          <a:p>
            <a:pPr indent="-381000" lvl="1" marL="914400" marR="0" rtl="0" algn="l">
              <a:spcBef>
                <a:spcPts val="0"/>
              </a:spcBef>
              <a:spcAft>
                <a:spcPts val="0"/>
              </a:spcAft>
              <a:buSzPts val="2400"/>
              <a:buChar char="–"/>
            </a:pPr>
            <a:r>
              <a:rPr lang="en-US" sz="2400"/>
              <a:t>Identifying words</a:t>
            </a:r>
            <a:endParaRPr sz="2400"/>
          </a:p>
          <a:p>
            <a:pPr indent="-381000" lvl="1" marL="914400" marR="0" rtl="0" algn="l">
              <a:spcBef>
                <a:spcPts val="0"/>
              </a:spcBef>
              <a:spcAft>
                <a:spcPts val="0"/>
              </a:spcAft>
              <a:buSzPts val="2400"/>
              <a:buChar char="–"/>
            </a:pPr>
            <a:r>
              <a:rPr lang="en-US" sz="2400"/>
              <a:t>Use of colors and symbols/decoding</a:t>
            </a:r>
            <a:endParaRPr sz="2400"/>
          </a:p>
          <a:p>
            <a:pPr indent="-381000" lvl="1" marL="914400" marR="0" rtl="0" algn="l">
              <a:spcBef>
                <a:spcPts val="0"/>
              </a:spcBef>
              <a:spcAft>
                <a:spcPts val="0"/>
              </a:spcAft>
              <a:buSzPts val="2400"/>
              <a:buChar char="–"/>
            </a:pPr>
            <a:r>
              <a:rPr lang="en-US" sz="2400"/>
              <a:t>Using index/coordinates to locate details</a:t>
            </a:r>
            <a:endParaRPr sz="2400"/>
          </a:p>
          <a:p>
            <a:pPr indent="-381000" lvl="1" marL="914400" marR="0" rtl="0" algn="l">
              <a:spcBef>
                <a:spcPts val="0"/>
              </a:spcBef>
              <a:spcAft>
                <a:spcPts val="0"/>
              </a:spcAft>
              <a:buSzPts val="2400"/>
              <a:buChar char="–"/>
            </a:pPr>
            <a:r>
              <a:rPr lang="en-US" sz="2400"/>
              <a:t>Labels</a:t>
            </a:r>
            <a:endParaRPr sz="2400"/>
          </a:p>
          <a:p>
            <a:pPr indent="-381000" lvl="0" marL="457200" marR="0" rtl="0" algn="l">
              <a:spcBef>
                <a:spcPts val="0"/>
              </a:spcBef>
              <a:spcAft>
                <a:spcPts val="0"/>
              </a:spcAft>
              <a:buSzPts val="2400"/>
              <a:buChar char="•"/>
            </a:pPr>
            <a:r>
              <a:rPr lang="en-US" sz="2400"/>
              <a:t>So many more questions can be asked!</a:t>
            </a:r>
            <a:endParaRPr sz="2400"/>
          </a:p>
          <a:p>
            <a:pPr indent="-190500" lvl="0" marL="342900" marR="0" rtl="0" algn="l">
              <a:spcBef>
                <a:spcPts val="0"/>
              </a:spcBef>
              <a:spcAft>
                <a:spcPts val="0"/>
              </a:spcAft>
              <a:buClr>
                <a:srgbClr val="274F73"/>
              </a:buClr>
              <a:buSzPts val="2400"/>
              <a:buFont typeface="Century Gothic"/>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24"/>
          <p:cNvSpPr txBox="1"/>
          <p:nvPr/>
        </p:nvSpPr>
        <p:spPr>
          <a:xfrm>
            <a:off x="1805848" y="4564900"/>
            <a:ext cx="55323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Elementary Students: Create a fire plan map for their house.</a:t>
            </a:r>
            <a:endParaRPr/>
          </a:p>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is the secondary equivalent?</a:t>
            </a:r>
            <a:endParaRPr/>
          </a:p>
        </p:txBody>
      </p:sp>
      <p:pic>
        <p:nvPicPr>
          <p:cNvPr descr="Escape Plans - Fire Department" id="314" name="Google Shape;314;p24"/>
          <p:cNvPicPr preferRelativeResize="0"/>
          <p:nvPr/>
        </p:nvPicPr>
        <p:blipFill rotWithShape="1">
          <a:blip r:embed="rId3">
            <a:alphaModFix/>
          </a:blip>
          <a:srcRect b="0" l="0" r="0" t="0"/>
          <a:stretch/>
        </p:blipFill>
        <p:spPr>
          <a:xfrm>
            <a:off x="2377848" y="1483178"/>
            <a:ext cx="4751614" cy="2969759"/>
          </a:xfrm>
          <a:prstGeom prst="rect">
            <a:avLst/>
          </a:prstGeom>
          <a:noFill/>
          <a:ln>
            <a:noFill/>
          </a:ln>
        </p:spPr>
      </p:pic>
      <p:sp>
        <p:nvSpPr>
          <p:cNvPr id="315" name="Google Shape;315;p24"/>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A Closer Look at Their World</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5"/>
          <p:cNvSpPr txBox="1"/>
          <p:nvPr/>
        </p:nvSpPr>
        <p:spPr>
          <a:xfrm>
            <a:off x="2838109" y="4963739"/>
            <a:ext cx="34677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NO! Not like THAT!!!</a:t>
            </a:r>
            <a:endParaRPr/>
          </a:p>
        </p:txBody>
      </p:sp>
      <p:pic>
        <p:nvPicPr>
          <p:cNvPr descr="Raiders of the Lost Ark: ten facts you might not know ..." id="321" name="Google Shape;321;p25"/>
          <p:cNvPicPr preferRelativeResize="0"/>
          <p:nvPr/>
        </p:nvPicPr>
        <p:blipFill rotWithShape="1">
          <a:blip r:embed="rId3">
            <a:alphaModFix/>
          </a:blip>
          <a:srcRect b="0" l="0" r="0" t="0"/>
          <a:stretch/>
        </p:blipFill>
        <p:spPr>
          <a:xfrm>
            <a:off x="2377848" y="1551690"/>
            <a:ext cx="4641396" cy="2946134"/>
          </a:xfrm>
          <a:prstGeom prst="rect">
            <a:avLst/>
          </a:prstGeom>
          <a:noFill/>
          <a:ln>
            <a:noFill/>
          </a:ln>
        </p:spPr>
      </p:pic>
      <p:sp>
        <p:nvSpPr>
          <p:cNvPr id="322" name="Google Shape;322;p25"/>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Students as </a:t>
            </a:r>
            <a:r>
              <a:rPr lang="en-US" sz="3600"/>
              <a:t>Archaeologists</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6"/>
          <p:cNvSpPr txBox="1"/>
          <p:nvPr/>
        </p:nvSpPr>
        <p:spPr>
          <a:xfrm>
            <a:off x="2838109" y="4658939"/>
            <a:ext cx="34677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YES! Like that!!</a:t>
            </a:r>
            <a:endParaRPr/>
          </a:p>
          <a:p>
            <a:pPr indent="0" lvl="0" marL="0" marR="0" rtl="0" algn="l">
              <a:lnSpc>
                <a:spcPct val="100000"/>
              </a:lnSpc>
              <a:spcBef>
                <a:spcPts val="0"/>
              </a:spcBef>
              <a:spcAft>
                <a:spcPts val="0"/>
              </a:spcAft>
              <a:buNone/>
            </a:pPr>
            <a:r>
              <a:t/>
            </a:r>
            <a:endParaRPr b="0" i="0" sz="2400" u="none" cap="none" strike="noStrike">
              <a:solidFill>
                <a:srgbClr val="3F3F3F"/>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Any ideas how?</a:t>
            </a:r>
            <a:endParaRPr/>
          </a:p>
        </p:txBody>
      </p:sp>
      <p:pic>
        <p:nvPicPr>
          <p:cNvPr descr="As archaeologists say they've found King David's city of refuge, a ..." id="328" name="Google Shape;328;p26"/>
          <p:cNvPicPr preferRelativeResize="0"/>
          <p:nvPr/>
        </p:nvPicPr>
        <p:blipFill rotWithShape="1">
          <a:blip r:embed="rId3">
            <a:alphaModFix/>
          </a:blip>
          <a:srcRect b="0" l="0" r="0" t="0"/>
          <a:stretch/>
        </p:blipFill>
        <p:spPr>
          <a:xfrm>
            <a:off x="2536648" y="1419749"/>
            <a:ext cx="4070728" cy="3058886"/>
          </a:xfrm>
          <a:prstGeom prst="rect">
            <a:avLst/>
          </a:prstGeom>
          <a:noFill/>
          <a:ln>
            <a:noFill/>
          </a:ln>
        </p:spPr>
      </p:pic>
      <p:sp>
        <p:nvSpPr>
          <p:cNvPr id="329" name="Google Shape;329;p26"/>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Students as Archaeologists</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7"/>
          <p:cNvSpPr txBox="1"/>
          <p:nvPr/>
        </p:nvSpPr>
        <p:spPr>
          <a:xfrm>
            <a:off x="2344340" y="4907615"/>
            <a:ext cx="4455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story can be written based on their garbage? </a:t>
            </a:r>
            <a:endParaRPr/>
          </a:p>
        </p:txBody>
      </p:sp>
      <p:pic>
        <p:nvPicPr>
          <p:cNvPr descr="Library of trash can hi res graphic royalty free stock png files ..." id="335" name="Google Shape;335;p27"/>
          <p:cNvPicPr preferRelativeResize="0"/>
          <p:nvPr/>
        </p:nvPicPr>
        <p:blipFill rotWithShape="1">
          <a:blip r:embed="rId3">
            <a:alphaModFix/>
          </a:blip>
          <a:srcRect b="0" l="0" r="0" t="0"/>
          <a:stretch/>
        </p:blipFill>
        <p:spPr>
          <a:xfrm>
            <a:off x="2838109" y="1306286"/>
            <a:ext cx="3141554" cy="3341914"/>
          </a:xfrm>
          <a:prstGeom prst="rect">
            <a:avLst/>
          </a:prstGeom>
          <a:noFill/>
          <a:ln>
            <a:noFill/>
          </a:ln>
        </p:spPr>
      </p:pic>
      <p:sp>
        <p:nvSpPr>
          <p:cNvPr id="336" name="Google Shape;336;p27"/>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Students as Archaeologists</a:t>
            </a: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28"/>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262626"/>
              </a:buClr>
              <a:buSzPts val="3600"/>
              <a:buFont typeface="Century Gothic"/>
              <a:buNone/>
            </a:pPr>
            <a:r>
              <a:rPr lang="en-US" sz="3600"/>
              <a:t>Getting Started</a:t>
            </a:r>
            <a:endParaRPr b="1" i="0" sz="3600" u="none" cap="none" strike="noStrike">
              <a:solidFill>
                <a:schemeClr val="lt1"/>
              </a:solidFill>
              <a:latin typeface="Century Gothic"/>
              <a:ea typeface="Century Gothic"/>
              <a:cs typeface="Century Gothic"/>
              <a:sym typeface="Century Gothic"/>
            </a:endParaRPr>
          </a:p>
        </p:txBody>
      </p:sp>
      <p:sp>
        <p:nvSpPr>
          <p:cNvPr id="342" name="Google Shape;342;p28"/>
          <p:cNvSpPr txBox="1"/>
          <p:nvPr>
            <p:ph idx="1" type="body"/>
          </p:nvPr>
        </p:nvSpPr>
        <p:spPr>
          <a:xfrm>
            <a:off x="642249" y="1257300"/>
            <a:ext cx="8229600" cy="434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None/>
            </a:pPr>
            <a:r>
              <a:rPr lang="en-US" sz="2400"/>
              <a:t>Suggestions for getting started</a:t>
            </a:r>
            <a:endParaRPr sz="2400"/>
          </a:p>
          <a:p>
            <a:pPr indent="-381000" lvl="0" marL="457200" marR="0" rtl="0" algn="l">
              <a:lnSpc>
                <a:spcPct val="100000"/>
              </a:lnSpc>
              <a:spcBef>
                <a:spcPts val="0"/>
              </a:spcBef>
              <a:spcAft>
                <a:spcPts val="0"/>
              </a:spcAft>
              <a:buSzPts val="2400"/>
              <a:buChar char="•"/>
            </a:pPr>
            <a:r>
              <a:rPr lang="en-US" sz="2400"/>
              <a:t>Be ok with small successes and some failure.</a:t>
            </a:r>
            <a:endParaRPr sz="2400"/>
          </a:p>
          <a:p>
            <a:pPr indent="-381000" lvl="0" marL="457200" marR="0" rtl="0" algn="l">
              <a:lnSpc>
                <a:spcPct val="100000"/>
              </a:lnSpc>
              <a:spcBef>
                <a:spcPts val="0"/>
              </a:spcBef>
              <a:spcAft>
                <a:spcPts val="0"/>
              </a:spcAft>
              <a:buSzPts val="2400"/>
              <a:buChar char="•"/>
            </a:pPr>
            <a:r>
              <a:rPr lang="en-US" sz="2400"/>
              <a:t>Use what is out there.</a:t>
            </a:r>
            <a:endParaRPr sz="2400"/>
          </a:p>
          <a:p>
            <a:pPr indent="-381000" lvl="0" marL="457200" marR="0" rtl="0" algn="l">
              <a:lnSpc>
                <a:spcPct val="100000"/>
              </a:lnSpc>
              <a:spcBef>
                <a:spcPts val="0"/>
              </a:spcBef>
              <a:spcAft>
                <a:spcPts val="0"/>
              </a:spcAft>
              <a:buSzPts val="2400"/>
              <a:buChar char="•"/>
            </a:pPr>
            <a:r>
              <a:rPr lang="en-US" sz="2400"/>
              <a:t>Structure and Accountability</a:t>
            </a:r>
            <a:endParaRPr sz="2400"/>
          </a:p>
          <a:p>
            <a:pPr indent="-381000" lvl="1" marL="914400" marR="0" rtl="0" algn="l">
              <a:lnSpc>
                <a:spcPct val="100000"/>
              </a:lnSpc>
              <a:spcBef>
                <a:spcPts val="0"/>
              </a:spcBef>
              <a:spcAft>
                <a:spcPts val="0"/>
              </a:spcAft>
              <a:buSzPts val="2400"/>
              <a:buChar char="–"/>
            </a:pPr>
            <a:r>
              <a:rPr lang="en-US" sz="2400"/>
              <a:t>Graphic organizers are helpful.</a:t>
            </a:r>
            <a:endParaRPr sz="2400"/>
          </a:p>
          <a:p>
            <a:pPr indent="-381000" lvl="1" marL="914400" marR="0" rtl="0" algn="l">
              <a:lnSpc>
                <a:spcPct val="100000"/>
              </a:lnSpc>
              <a:spcBef>
                <a:spcPts val="0"/>
              </a:spcBef>
              <a:spcAft>
                <a:spcPts val="0"/>
              </a:spcAft>
              <a:buSzPts val="2400"/>
              <a:buChar char="–"/>
            </a:pPr>
            <a:r>
              <a:rPr lang="en-US" sz="2400"/>
              <a:t>Use as scaffolding.</a:t>
            </a:r>
            <a:endParaRPr sz="2400"/>
          </a:p>
          <a:p>
            <a:pPr indent="-381000" lvl="1" marL="914400" marR="0" rtl="0" algn="l">
              <a:lnSpc>
                <a:spcPct val="100000"/>
              </a:lnSpc>
              <a:spcBef>
                <a:spcPts val="0"/>
              </a:spcBef>
              <a:spcAft>
                <a:spcPts val="0"/>
              </a:spcAft>
              <a:buSzPts val="2400"/>
              <a:buChar char="–"/>
            </a:pPr>
            <a:r>
              <a:rPr lang="en-US" sz="2400"/>
              <a:t>Useful to review student thinking.</a:t>
            </a:r>
            <a:endParaRPr/>
          </a:p>
          <a:p>
            <a:pPr indent="-381000" lvl="1" marL="914400" marR="0" rtl="0" algn="l">
              <a:lnSpc>
                <a:spcPct val="100000"/>
              </a:lnSpc>
              <a:spcBef>
                <a:spcPts val="0"/>
              </a:spcBef>
              <a:spcAft>
                <a:spcPts val="0"/>
              </a:spcAft>
              <a:buSzPts val="2400"/>
              <a:buChar char="–"/>
            </a:pPr>
            <a:r>
              <a:rPr lang="en-US" sz="2400"/>
              <a:t>Should be embedded in both formative and summative assessments.</a:t>
            </a:r>
            <a:endParaRPr sz="2400"/>
          </a:p>
          <a:p>
            <a:pPr indent="-381000" lvl="0" marL="457200" rtl="0" algn="l">
              <a:spcBef>
                <a:spcPts val="0"/>
              </a:spcBef>
              <a:spcAft>
                <a:spcPts val="0"/>
              </a:spcAft>
              <a:buSzPts val="2400"/>
              <a:buChar char="•"/>
            </a:pPr>
            <a:r>
              <a:rPr lang="en-US" sz="2400"/>
              <a:t>Familiar structure and accountability when working as a class, small group, or individually.</a:t>
            </a:r>
            <a:endParaRPr sz="2400"/>
          </a:p>
          <a:p>
            <a:pPr indent="-381000" lvl="0" marL="457200" rtl="0" algn="l">
              <a:spcBef>
                <a:spcPts val="0"/>
              </a:spcBef>
              <a:spcAft>
                <a:spcPts val="0"/>
              </a:spcAft>
              <a:buSzPts val="2400"/>
              <a:buChar char="•"/>
            </a:pPr>
            <a:r>
              <a:rPr lang="en-US" sz="2400"/>
              <a:t>Worry less about coverage!!</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3"/>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Criterialist</a:t>
            </a:r>
            <a:endParaRPr sz="3600"/>
          </a:p>
        </p:txBody>
      </p:sp>
      <p:sp>
        <p:nvSpPr>
          <p:cNvPr id="163" name="Google Shape;163;p3"/>
          <p:cNvSpPr txBox="1"/>
          <p:nvPr>
            <p:ph idx="1" type="body"/>
          </p:nvPr>
        </p:nvSpPr>
        <p:spPr>
          <a:xfrm>
            <a:off x="457200" y="1360725"/>
            <a:ext cx="8109900" cy="4624500"/>
          </a:xfrm>
          <a:prstGeom prst="rect">
            <a:avLst/>
          </a:prstGeom>
          <a:noFill/>
          <a:ln>
            <a:noFill/>
          </a:ln>
        </p:spPr>
        <p:txBody>
          <a:bodyPr anchorCtr="0" anchor="t" bIns="45700" lIns="91425" spcFirstLastPara="1" rIns="91425" wrap="square" tIns="45700">
            <a:noAutofit/>
          </a:bodyPr>
          <a:lstStyle/>
          <a:p>
            <a:pPr indent="0" lvl="0" marL="152400" marR="0" rtl="0" algn="l">
              <a:spcBef>
                <a:spcPts val="0"/>
              </a:spcBef>
              <a:spcAft>
                <a:spcPts val="0"/>
              </a:spcAft>
              <a:buClr>
                <a:schemeClr val="dk1"/>
              </a:buClr>
              <a:buSzPts val="1100"/>
              <a:buFont typeface="Arial"/>
              <a:buNone/>
            </a:pPr>
            <a:r>
              <a:rPr lang="en-US" sz="2400"/>
              <a:t>With practice and support, students are able to be: </a:t>
            </a:r>
            <a:r>
              <a:rPr b="1" lang="en-US" sz="2400" u="sng"/>
              <a:t>Criterialist</a:t>
            </a:r>
            <a:r>
              <a:rPr lang="en-US" sz="2400"/>
              <a:t> – critical of all sides until properly evaluated and then one is deemed superior</a:t>
            </a:r>
            <a:endParaRPr sz="2400"/>
          </a:p>
          <a:p>
            <a:pPr indent="0" lvl="0" marL="152400" marR="0" rtl="0" algn="l">
              <a:spcBef>
                <a:spcPts val="0"/>
              </a:spcBef>
              <a:spcAft>
                <a:spcPts val="0"/>
              </a:spcAft>
              <a:buClr>
                <a:schemeClr val="dk1"/>
              </a:buClr>
              <a:buSzPts val="1100"/>
              <a:buFont typeface="Arial"/>
              <a:buNone/>
            </a:pPr>
            <a:r>
              <a:t/>
            </a:r>
            <a:endParaRPr sz="2400"/>
          </a:p>
          <a:p>
            <a:pPr indent="0" lvl="0" marL="152400" marR="0" rtl="0" algn="l">
              <a:spcBef>
                <a:spcPts val="0"/>
              </a:spcBef>
              <a:spcAft>
                <a:spcPts val="0"/>
              </a:spcAft>
              <a:buClr>
                <a:schemeClr val="dk1"/>
              </a:buClr>
              <a:buSzPts val="1100"/>
              <a:buFont typeface="Arial"/>
              <a:buNone/>
            </a:pPr>
            <a:r>
              <a:rPr lang="en-US" sz="2400"/>
              <a:t>In order to be able to take this stance, students are:</a:t>
            </a:r>
            <a:endParaRPr sz="2400"/>
          </a:p>
          <a:p>
            <a:pPr indent="-381000" lvl="0" marL="457200" marR="0" rtl="0" algn="l">
              <a:spcBef>
                <a:spcPts val="0"/>
              </a:spcBef>
              <a:spcAft>
                <a:spcPts val="0"/>
              </a:spcAft>
              <a:buSzPts val="2400"/>
              <a:buChar char="•"/>
            </a:pPr>
            <a:r>
              <a:rPr lang="en-US" sz="2400"/>
              <a:t>active in the process of disciplinary thinking</a:t>
            </a:r>
            <a:endParaRPr sz="2400"/>
          </a:p>
          <a:p>
            <a:pPr indent="-381000" lvl="0" marL="457200" marR="0" rtl="0" algn="l">
              <a:spcBef>
                <a:spcPts val="0"/>
              </a:spcBef>
              <a:spcAft>
                <a:spcPts val="0"/>
              </a:spcAft>
              <a:buSzPts val="2400"/>
              <a:buChar char="•"/>
            </a:pPr>
            <a:r>
              <a:rPr lang="en-US" sz="2400"/>
              <a:t>allowed to construct their own independent interpretation of an event different from others</a:t>
            </a:r>
            <a:endParaRPr sz="2400"/>
          </a:p>
          <a:p>
            <a:pPr indent="-381000" lvl="0" marL="457200" marR="0" rtl="0" algn="l">
              <a:spcBef>
                <a:spcPts val="0"/>
              </a:spcBef>
              <a:spcAft>
                <a:spcPts val="0"/>
              </a:spcAft>
              <a:buSzPts val="2400"/>
              <a:buChar char="•"/>
            </a:pPr>
            <a:r>
              <a:rPr lang="en-US" sz="2400"/>
              <a:t>aware of strategies that they can use to effectively weigh the evidence</a:t>
            </a:r>
            <a:endParaRPr sz="2400"/>
          </a:p>
          <a:p>
            <a:pPr indent="-381000" lvl="0" marL="457200" marR="0" rtl="0" algn="l">
              <a:spcBef>
                <a:spcPts val="0"/>
              </a:spcBef>
              <a:spcAft>
                <a:spcPts val="0"/>
              </a:spcAft>
              <a:buSzPts val="2400"/>
              <a:buChar char="•"/>
            </a:pPr>
            <a:r>
              <a:rPr lang="en-US" sz="2400"/>
              <a:t>expected to base claims on evidence</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g74f5fccfe1_0_320"/>
          <p:cNvSpPr txBox="1"/>
          <p:nvPr>
            <p:ph type="title"/>
          </p:nvPr>
        </p:nvSpPr>
        <p:spPr>
          <a:xfrm>
            <a:off x="457200" y="228600"/>
            <a:ext cx="8229600" cy="57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sz="3600"/>
              <a:t>Thank you!</a:t>
            </a:r>
            <a:endParaRPr sz="3600"/>
          </a:p>
        </p:txBody>
      </p:sp>
      <p:sp>
        <p:nvSpPr>
          <p:cNvPr id="348" name="Google Shape;348;g74f5fccfe1_0_320"/>
          <p:cNvSpPr txBox="1"/>
          <p:nvPr>
            <p:ph idx="1" type="body"/>
          </p:nvPr>
        </p:nvSpPr>
        <p:spPr>
          <a:xfrm>
            <a:off x="457200" y="1524000"/>
            <a:ext cx="8229600" cy="4343400"/>
          </a:xfrm>
          <a:prstGeom prst="rect">
            <a:avLst/>
          </a:prstGeom>
        </p:spPr>
        <p:txBody>
          <a:bodyPr anchorCtr="0" anchor="t" bIns="91425" lIns="91425" spcFirstLastPara="1" rIns="91425" wrap="square" tIns="91425">
            <a:noAutofit/>
          </a:bodyPr>
          <a:lstStyle/>
          <a:p>
            <a:pPr indent="-190500" lvl="0" marL="342900" rtl="0" algn="l">
              <a:spcBef>
                <a:spcPts val="0"/>
              </a:spcBef>
              <a:spcAft>
                <a:spcPts val="0"/>
              </a:spcAft>
              <a:buClr>
                <a:srgbClr val="274F73"/>
              </a:buClr>
              <a:buSzPts val="2400"/>
              <a:buFont typeface="Century Gothic"/>
              <a:buNone/>
            </a:pPr>
            <a:r>
              <a:rPr lang="en-US" sz="3000">
                <a:latin typeface="Questrial"/>
                <a:ea typeface="Questrial"/>
                <a:cs typeface="Questrial"/>
                <a:sym typeface="Questrial"/>
              </a:rPr>
              <a:t>Joe Schmidt- Social Studies Specialist</a:t>
            </a:r>
            <a:endParaRPr sz="3000">
              <a:latin typeface="Questrial"/>
              <a:ea typeface="Questrial"/>
              <a:cs typeface="Questrial"/>
              <a:sym typeface="Questrial"/>
            </a:endParaRPr>
          </a:p>
          <a:p>
            <a:pPr indent="-190500" lvl="0" marL="342900" rtl="0" algn="l">
              <a:spcBef>
                <a:spcPts val="0"/>
              </a:spcBef>
              <a:spcAft>
                <a:spcPts val="0"/>
              </a:spcAft>
              <a:buClr>
                <a:srgbClr val="274F73"/>
              </a:buClr>
              <a:buSzPts val="2400"/>
              <a:buFont typeface="Century Gothic"/>
              <a:buNone/>
            </a:pPr>
            <a:r>
              <a:rPr lang="en-US" sz="3000">
                <a:latin typeface="Questrial"/>
                <a:ea typeface="Questrial"/>
                <a:cs typeface="Questrial"/>
                <a:sym typeface="Questrial"/>
              </a:rPr>
              <a:t>Maine Department of Education</a:t>
            </a:r>
            <a:endParaRPr sz="3000">
              <a:latin typeface="Questrial"/>
              <a:ea typeface="Questrial"/>
              <a:cs typeface="Questrial"/>
              <a:sym typeface="Questrial"/>
            </a:endParaRPr>
          </a:p>
          <a:p>
            <a:pPr indent="-190500" lvl="0" marL="342900" rtl="0" algn="l">
              <a:spcBef>
                <a:spcPts val="0"/>
              </a:spcBef>
              <a:spcAft>
                <a:spcPts val="0"/>
              </a:spcAft>
              <a:buClr>
                <a:srgbClr val="274F73"/>
              </a:buClr>
              <a:buSzPts val="2400"/>
              <a:buFont typeface="Century Gothic"/>
              <a:buNone/>
            </a:pPr>
            <a:r>
              <a:rPr lang="en-US" sz="3000" u="sng">
                <a:solidFill>
                  <a:schemeClr val="hlink"/>
                </a:solidFill>
                <a:latin typeface="Questrial"/>
                <a:ea typeface="Questrial"/>
                <a:cs typeface="Questrial"/>
                <a:sym typeface="Questrial"/>
                <a:hlinkClick r:id="rId3"/>
              </a:rPr>
              <a:t>joe.schmidt@maine.gov</a:t>
            </a:r>
            <a:r>
              <a:rPr lang="en-US" sz="3000">
                <a:latin typeface="Questrial"/>
                <a:ea typeface="Questrial"/>
                <a:cs typeface="Questrial"/>
                <a:sym typeface="Questrial"/>
              </a:rPr>
              <a:t> - 207-624-6828</a:t>
            </a:r>
            <a:endParaRPr sz="3000">
              <a:latin typeface="Questrial"/>
              <a:ea typeface="Questrial"/>
              <a:cs typeface="Questrial"/>
              <a:sym typeface="Questrial"/>
            </a:endParaRPr>
          </a:p>
        </p:txBody>
      </p:sp>
      <p:pic>
        <p:nvPicPr>
          <p:cNvPr id="349" name="Google Shape;349;g74f5fccfe1_0_320"/>
          <p:cNvPicPr preferRelativeResize="0"/>
          <p:nvPr/>
        </p:nvPicPr>
        <p:blipFill>
          <a:blip r:embed="rId4">
            <a:alphaModFix/>
          </a:blip>
          <a:stretch>
            <a:fillRect/>
          </a:stretch>
        </p:blipFill>
        <p:spPr>
          <a:xfrm>
            <a:off x="0" y="3355750"/>
            <a:ext cx="9144000" cy="3502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4"/>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262626"/>
              </a:buClr>
              <a:buSzPts val="3600"/>
              <a:buFont typeface="Century Gothic"/>
              <a:buNone/>
            </a:pPr>
            <a:r>
              <a:rPr lang="en-US" sz="3600"/>
              <a:t>Working With Primary Sources</a:t>
            </a:r>
            <a:endParaRPr b="1" i="0" sz="3600" u="none" cap="none" strike="noStrike">
              <a:solidFill>
                <a:schemeClr val="lt1"/>
              </a:solidFill>
              <a:latin typeface="Century Gothic"/>
              <a:ea typeface="Century Gothic"/>
              <a:cs typeface="Century Gothic"/>
              <a:sym typeface="Century Gothic"/>
            </a:endParaRPr>
          </a:p>
        </p:txBody>
      </p:sp>
      <p:sp>
        <p:nvSpPr>
          <p:cNvPr id="169" name="Google Shape;169;p4"/>
          <p:cNvSpPr txBox="1"/>
          <p:nvPr>
            <p:ph idx="1" type="body"/>
          </p:nvPr>
        </p:nvSpPr>
        <p:spPr>
          <a:xfrm>
            <a:off x="457200" y="1524000"/>
            <a:ext cx="8229600" cy="434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t/>
            </a:r>
            <a:endParaRPr/>
          </a:p>
        </p:txBody>
      </p:sp>
      <p:pic>
        <p:nvPicPr>
          <p:cNvPr id="170" name="Google Shape;170;p4"/>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5"/>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262626"/>
              </a:buClr>
              <a:buSzPts val="3600"/>
              <a:buFont typeface="Century Gothic"/>
              <a:buNone/>
            </a:pPr>
            <a:r>
              <a:t/>
            </a:r>
            <a:endParaRPr b="1" i="0" sz="3600" u="none" cap="none" strike="noStrike">
              <a:solidFill>
                <a:schemeClr val="lt1"/>
              </a:solidFill>
              <a:latin typeface="Century Gothic"/>
              <a:ea typeface="Century Gothic"/>
              <a:cs typeface="Century Gothic"/>
              <a:sym typeface="Century Gothic"/>
            </a:endParaRPr>
          </a:p>
        </p:txBody>
      </p:sp>
      <p:pic>
        <p:nvPicPr>
          <p:cNvPr id="176" name="Google Shape;176;p5"/>
          <p:cNvPicPr preferRelativeResize="0"/>
          <p:nvPr/>
        </p:nvPicPr>
        <p:blipFill rotWithShape="1">
          <a:blip r:embed="rId3">
            <a:alphaModFix/>
          </a:blip>
          <a:srcRect b="0" l="0" r="0" t="0"/>
          <a:stretch/>
        </p:blipFill>
        <p:spPr>
          <a:xfrm>
            <a:off x="0" y="3626225"/>
            <a:ext cx="3947525" cy="3231775"/>
          </a:xfrm>
          <a:prstGeom prst="rect">
            <a:avLst/>
          </a:prstGeom>
          <a:noFill/>
          <a:ln>
            <a:noFill/>
          </a:ln>
        </p:spPr>
      </p:pic>
      <p:pic>
        <p:nvPicPr>
          <p:cNvPr id="177" name="Google Shape;177;p5"/>
          <p:cNvPicPr preferRelativeResize="0"/>
          <p:nvPr/>
        </p:nvPicPr>
        <p:blipFill rotWithShape="1">
          <a:blip r:embed="rId4">
            <a:alphaModFix/>
          </a:blip>
          <a:srcRect b="0" l="0" r="0" t="0"/>
          <a:stretch/>
        </p:blipFill>
        <p:spPr>
          <a:xfrm>
            <a:off x="3424822" y="0"/>
            <a:ext cx="5719178" cy="3524250"/>
          </a:xfrm>
          <a:prstGeom prst="rect">
            <a:avLst/>
          </a:prstGeom>
          <a:noFill/>
          <a:ln>
            <a:noFill/>
          </a:ln>
        </p:spPr>
      </p:pic>
      <p:pic>
        <p:nvPicPr>
          <p:cNvPr id="178" name="Google Shape;178;p5"/>
          <p:cNvPicPr preferRelativeResize="0"/>
          <p:nvPr/>
        </p:nvPicPr>
        <p:blipFill rotWithShape="1">
          <a:blip r:embed="rId5">
            <a:alphaModFix/>
          </a:blip>
          <a:srcRect b="0" l="0" r="0" t="26766"/>
          <a:stretch/>
        </p:blipFill>
        <p:spPr>
          <a:xfrm>
            <a:off x="0" y="0"/>
            <a:ext cx="3424825" cy="2580875"/>
          </a:xfrm>
          <a:prstGeom prst="rect">
            <a:avLst/>
          </a:prstGeom>
          <a:noFill/>
          <a:ln>
            <a:noFill/>
          </a:ln>
        </p:spPr>
      </p:pic>
      <p:pic>
        <p:nvPicPr>
          <p:cNvPr id="179" name="Google Shape;179;p5"/>
          <p:cNvPicPr preferRelativeResize="0"/>
          <p:nvPr/>
        </p:nvPicPr>
        <p:blipFill rotWithShape="1">
          <a:blip r:embed="rId6">
            <a:alphaModFix/>
          </a:blip>
          <a:srcRect b="0" l="0" r="0" t="0"/>
          <a:stretch/>
        </p:blipFill>
        <p:spPr>
          <a:xfrm>
            <a:off x="3947525" y="3524250"/>
            <a:ext cx="5196475" cy="3333751"/>
          </a:xfrm>
          <a:prstGeom prst="rect">
            <a:avLst/>
          </a:prstGeom>
          <a:noFill/>
          <a:ln>
            <a:noFill/>
          </a:ln>
        </p:spPr>
      </p:pic>
      <p:pic>
        <p:nvPicPr>
          <p:cNvPr id="180" name="Google Shape;180;p5"/>
          <p:cNvPicPr preferRelativeResize="0"/>
          <p:nvPr/>
        </p:nvPicPr>
        <p:blipFill rotWithShape="1">
          <a:blip r:embed="rId7">
            <a:alphaModFix/>
          </a:blip>
          <a:srcRect b="0" l="0" r="0" t="0"/>
          <a:stretch/>
        </p:blipFill>
        <p:spPr>
          <a:xfrm>
            <a:off x="576874" y="1500250"/>
            <a:ext cx="2132850" cy="2125976"/>
          </a:xfrm>
          <a:prstGeom prst="rect">
            <a:avLst/>
          </a:prstGeom>
          <a:noFill/>
          <a:ln>
            <a:noFill/>
          </a:ln>
        </p:spPr>
      </p:pic>
      <p:pic>
        <p:nvPicPr>
          <p:cNvPr id="181" name="Google Shape;181;p5"/>
          <p:cNvPicPr preferRelativeResize="0"/>
          <p:nvPr/>
        </p:nvPicPr>
        <p:blipFill rotWithShape="1">
          <a:blip r:embed="rId8">
            <a:alphaModFix/>
          </a:blip>
          <a:srcRect b="0" l="0" r="0" t="0"/>
          <a:stretch/>
        </p:blipFill>
        <p:spPr>
          <a:xfrm>
            <a:off x="2828900" y="3524250"/>
            <a:ext cx="2224784" cy="1898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6"/>
          <p:cNvSpPr txBox="1"/>
          <p:nvPr>
            <p:ph idx="1" type="body"/>
          </p:nvPr>
        </p:nvSpPr>
        <p:spPr>
          <a:xfrm>
            <a:off x="698900" y="1295400"/>
            <a:ext cx="7835400" cy="37776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SzPts val="2400"/>
              <a:buNone/>
            </a:pPr>
            <a:r>
              <a:rPr b="1" lang="en-US" sz="2400"/>
              <a:t>Historical Question: Who was present at the signing of the Declaration of Independence?</a:t>
            </a:r>
            <a:endParaRPr b="1"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Source 1: Hollywood movie about the American Revolution made 2001.</a:t>
            </a:r>
            <a:endParaRPr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Source 2: Book written by a famous historian who is an expert on the American Revolution, published in 1999.</a:t>
            </a:r>
            <a:endParaRPr sz="2400"/>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lang="en-US" sz="2400"/>
              <a:t>Which do you trust more? Why?</a:t>
            </a:r>
            <a:endParaRPr sz="2400"/>
          </a:p>
        </p:txBody>
      </p:sp>
      <p:sp>
        <p:nvSpPr>
          <p:cNvPr id="187" name="Google Shape;187;p6"/>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Evaluating</a:t>
            </a:r>
            <a:r>
              <a:rPr lang="en-US" sz="3600"/>
              <a:t> the Source</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7"/>
          <p:cNvSpPr txBox="1"/>
          <p:nvPr/>
        </p:nvSpPr>
        <p:spPr>
          <a:xfrm>
            <a:off x="457200" y="4277675"/>
            <a:ext cx="82296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F3F3F"/>
                </a:solidFill>
                <a:latin typeface="Century Gothic"/>
                <a:ea typeface="Century Gothic"/>
                <a:cs typeface="Century Gothic"/>
                <a:sym typeface="Century Gothic"/>
              </a:rPr>
              <a:t>Have your students watch/read different news sources and compare.</a:t>
            </a:r>
            <a:endParaRPr sz="2400">
              <a:solidFill>
                <a:srgbClr val="3F3F3F"/>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other examples might your students have </a:t>
            </a:r>
            <a:r>
              <a:rPr lang="en-US" sz="2400">
                <a:solidFill>
                  <a:srgbClr val="3F3F3F"/>
                </a:solidFill>
                <a:latin typeface="Century Gothic"/>
                <a:ea typeface="Century Gothic"/>
                <a:cs typeface="Century Gothic"/>
                <a:sym typeface="Century Gothic"/>
              </a:rPr>
              <a:t>had </a:t>
            </a:r>
            <a:r>
              <a:rPr b="0" i="0" lang="en-US" sz="2400" u="none" cap="none" strike="noStrike">
                <a:solidFill>
                  <a:srgbClr val="3F3F3F"/>
                </a:solidFill>
                <a:latin typeface="Century Gothic"/>
                <a:ea typeface="Century Gothic"/>
                <a:cs typeface="Century Gothic"/>
                <a:sym typeface="Century Gothic"/>
              </a:rPr>
              <a:t>where sourcing was called into question?</a:t>
            </a:r>
            <a:endParaRPr/>
          </a:p>
        </p:txBody>
      </p:sp>
      <p:pic>
        <p:nvPicPr>
          <p:cNvPr descr="Teachers vs Students Basketball Livestream | Stamford Public Schools" id="193" name="Google Shape;193;p7"/>
          <p:cNvPicPr preferRelativeResize="0"/>
          <p:nvPr>
            <p:ph idx="1" type="body"/>
          </p:nvPr>
        </p:nvPicPr>
        <p:blipFill rotWithShape="1">
          <a:blip r:embed="rId3">
            <a:alphaModFix/>
          </a:blip>
          <a:srcRect b="0" l="0" r="0" t="0"/>
          <a:stretch/>
        </p:blipFill>
        <p:spPr>
          <a:xfrm>
            <a:off x="2307749" y="1591800"/>
            <a:ext cx="4876800" cy="2438400"/>
          </a:xfrm>
          <a:prstGeom prst="rect">
            <a:avLst/>
          </a:prstGeom>
          <a:noFill/>
          <a:ln>
            <a:noFill/>
          </a:ln>
        </p:spPr>
      </p:pic>
      <p:sp>
        <p:nvSpPr>
          <p:cNvPr id="194" name="Google Shape;194;p7"/>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The </a:t>
            </a:r>
            <a:r>
              <a:rPr lang="en-US" sz="3600"/>
              <a:t>Source Matters!</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8"/>
          <p:cNvSpPr txBox="1"/>
          <p:nvPr>
            <p:ph idx="1" type="body"/>
          </p:nvPr>
        </p:nvSpPr>
        <p:spPr>
          <a:xfrm>
            <a:off x="542050" y="1230075"/>
            <a:ext cx="8242800" cy="43434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SzPts val="2400"/>
              <a:buNone/>
            </a:pPr>
            <a:r>
              <a:rPr b="1" lang="en-US" sz="2400"/>
              <a:t>Historical Question: What was slavery like in South Carolina?</a:t>
            </a:r>
            <a:endParaRPr b="1" sz="2400"/>
          </a:p>
          <a:p>
            <a:pPr indent="0" lvl="0" marL="0" rtl="0" algn="l">
              <a:spcBef>
                <a:spcPts val="480"/>
              </a:spcBef>
              <a:spcAft>
                <a:spcPts val="0"/>
              </a:spcAft>
              <a:buSzPts val="1600"/>
              <a:buNone/>
            </a:pPr>
            <a:r>
              <a:t/>
            </a:r>
            <a:endParaRPr sz="1600"/>
          </a:p>
          <a:p>
            <a:pPr indent="0" lvl="0" marL="0" rtl="0" algn="l">
              <a:spcBef>
                <a:spcPts val="480"/>
              </a:spcBef>
              <a:spcAft>
                <a:spcPts val="0"/>
              </a:spcAft>
              <a:buSzPts val="2400"/>
              <a:buNone/>
            </a:pPr>
            <a:r>
              <a:rPr lang="en-US" sz="2400"/>
              <a:t>Source 1: Interview with former slave in 1936. The interviewer is a black man collecting oral histories for the Federal Writers’ Project.</a:t>
            </a:r>
            <a:endParaRPr sz="2400"/>
          </a:p>
          <a:p>
            <a:pPr indent="0" lvl="0" marL="0" rtl="0" algn="l">
              <a:spcBef>
                <a:spcPts val="480"/>
              </a:spcBef>
              <a:spcAft>
                <a:spcPts val="0"/>
              </a:spcAft>
              <a:buSzPts val="1600"/>
              <a:buNone/>
            </a:pPr>
            <a:r>
              <a:t/>
            </a:r>
            <a:endParaRPr sz="1600"/>
          </a:p>
          <a:p>
            <a:pPr indent="0" lvl="0" marL="0" rtl="0" algn="l">
              <a:spcBef>
                <a:spcPts val="480"/>
              </a:spcBef>
              <a:spcAft>
                <a:spcPts val="0"/>
              </a:spcAft>
              <a:buSzPts val="2400"/>
              <a:buNone/>
            </a:pPr>
            <a:r>
              <a:rPr lang="en-US" sz="2400"/>
              <a:t>Source 2: Interview with former slave in 1936. The interviewer is a white woman collecting oral histories for the Federal Writers’ Project.</a:t>
            </a:r>
            <a:endParaRPr sz="2400"/>
          </a:p>
          <a:p>
            <a:pPr indent="0" lvl="0" marL="0" rtl="0" algn="l">
              <a:spcBef>
                <a:spcPts val="480"/>
              </a:spcBef>
              <a:spcAft>
                <a:spcPts val="0"/>
              </a:spcAft>
              <a:buSzPts val="1600"/>
              <a:buNone/>
            </a:pPr>
            <a:r>
              <a:t/>
            </a:r>
            <a:endParaRPr sz="1600"/>
          </a:p>
          <a:p>
            <a:pPr indent="0" lvl="0" marL="0" rtl="0" algn="l">
              <a:spcBef>
                <a:spcPts val="480"/>
              </a:spcBef>
              <a:spcAft>
                <a:spcPts val="0"/>
              </a:spcAft>
              <a:buSzPts val="2400"/>
              <a:buNone/>
            </a:pPr>
            <a:r>
              <a:rPr lang="en-US" sz="2400"/>
              <a:t>Which do you trust more? Why?</a:t>
            </a:r>
            <a:endParaRPr sz="2400"/>
          </a:p>
        </p:txBody>
      </p:sp>
      <p:sp>
        <p:nvSpPr>
          <p:cNvPr id="200" name="Google Shape;200;p8"/>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Evaluating the Source</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descr="Who Started It Doesn't Matter, Who Has the Wisdom to End It Does ..." id="205" name="Google Shape;205;p9"/>
          <p:cNvPicPr preferRelativeResize="0"/>
          <p:nvPr>
            <p:ph idx="1" type="body"/>
          </p:nvPr>
        </p:nvPicPr>
        <p:blipFill rotWithShape="1">
          <a:blip r:embed="rId3">
            <a:alphaModFix/>
          </a:blip>
          <a:srcRect b="0" l="0" r="0" t="0"/>
          <a:stretch/>
        </p:blipFill>
        <p:spPr>
          <a:xfrm>
            <a:off x="2523300" y="1454674"/>
            <a:ext cx="4097400" cy="2731800"/>
          </a:xfrm>
          <a:prstGeom prst="rect">
            <a:avLst/>
          </a:prstGeom>
          <a:noFill/>
          <a:ln>
            <a:noFill/>
          </a:ln>
        </p:spPr>
      </p:pic>
      <p:sp>
        <p:nvSpPr>
          <p:cNvPr id="206" name="Google Shape;206;p9"/>
          <p:cNvSpPr txBox="1"/>
          <p:nvPr/>
        </p:nvSpPr>
        <p:spPr>
          <a:xfrm>
            <a:off x="457200" y="4299850"/>
            <a:ext cx="82296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F3F3F"/>
                </a:solidFill>
                <a:latin typeface="Century Gothic"/>
                <a:ea typeface="Century Gothic"/>
                <a:cs typeface="Century Gothic"/>
                <a:sym typeface="Century Gothic"/>
              </a:rPr>
              <a:t>Have students have different people share their version of what happened.</a:t>
            </a:r>
            <a:endParaRPr sz="2400">
              <a:solidFill>
                <a:srgbClr val="3F3F3F"/>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2400" u="none" cap="none" strike="noStrike">
                <a:solidFill>
                  <a:srgbClr val="3F3F3F"/>
                </a:solidFill>
                <a:latin typeface="Century Gothic"/>
                <a:ea typeface="Century Gothic"/>
                <a:cs typeface="Century Gothic"/>
                <a:sym typeface="Century Gothic"/>
              </a:rPr>
              <a:t>What other examples might your students have </a:t>
            </a:r>
            <a:r>
              <a:rPr lang="en-US" sz="2400">
                <a:solidFill>
                  <a:srgbClr val="3F3F3F"/>
                </a:solidFill>
                <a:latin typeface="Century Gothic"/>
                <a:ea typeface="Century Gothic"/>
                <a:cs typeface="Century Gothic"/>
                <a:sym typeface="Century Gothic"/>
              </a:rPr>
              <a:t>had</a:t>
            </a:r>
            <a:r>
              <a:rPr b="0" i="0" lang="en-US" sz="2400" u="none" cap="none" strike="noStrike">
                <a:solidFill>
                  <a:srgbClr val="3F3F3F"/>
                </a:solidFill>
                <a:latin typeface="Century Gothic"/>
                <a:ea typeface="Century Gothic"/>
                <a:cs typeface="Century Gothic"/>
                <a:sym typeface="Century Gothic"/>
              </a:rPr>
              <a:t> where sourcing was called into question?</a:t>
            </a:r>
            <a:endParaRPr/>
          </a:p>
        </p:txBody>
      </p:sp>
      <p:sp>
        <p:nvSpPr>
          <p:cNvPr id="207" name="Google Shape;207;p9"/>
          <p:cNvSpPr txBox="1"/>
          <p:nvPr>
            <p:ph type="title"/>
          </p:nvPr>
        </p:nvSpPr>
        <p:spPr>
          <a:xfrm>
            <a:off x="457200" y="228600"/>
            <a:ext cx="8229600" cy="5793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2626"/>
              </a:buClr>
              <a:buSzPts val="3600"/>
              <a:buFont typeface="Century Gothic"/>
              <a:buNone/>
            </a:pPr>
            <a:r>
              <a:rPr lang="en-US" sz="3600"/>
              <a:t>The Source Matters!</a:t>
            </a:r>
            <a:endParaRPr sz="36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13">
      <a:dk1>
        <a:srgbClr val="000000"/>
      </a:dk1>
      <a:lt1>
        <a:srgbClr val="FFFFFF"/>
      </a:lt1>
      <a:dk2>
        <a:srgbClr val="FFFFFF"/>
      </a:dk2>
      <a:lt2>
        <a:srgbClr val="808080"/>
      </a:lt2>
      <a:accent1>
        <a:srgbClr val="9FCBF2"/>
      </a:accent1>
      <a:accent2>
        <a:srgbClr val="8A2E13"/>
      </a:accent2>
      <a:accent3>
        <a:srgbClr val="FFFFFF"/>
      </a:accent3>
      <a:accent4>
        <a:srgbClr val="000000"/>
      </a:accent4>
      <a:accent5>
        <a:srgbClr val="CDE2F7"/>
      </a:accent5>
      <a:accent6>
        <a:srgbClr val="7D2910"/>
      </a:accent6>
      <a:hlink>
        <a:srgbClr val="973215"/>
      </a:hlink>
      <a:folHlink>
        <a:srgbClr val="8C5F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Theme 13">
      <a:dk1>
        <a:srgbClr val="000000"/>
      </a:dk1>
      <a:lt1>
        <a:srgbClr val="FFFFFF"/>
      </a:lt1>
      <a:dk2>
        <a:srgbClr val="FFFFFF"/>
      </a:dk2>
      <a:lt2>
        <a:srgbClr val="808080"/>
      </a:lt2>
      <a:accent1>
        <a:srgbClr val="9FCBF2"/>
      </a:accent1>
      <a:accent2>
        <a:srgbClr val="8A2E13"/>
      </a:accent2>
      <a:accent3>
        <a:srgbClr val="FFFFFF"/>
      </a:accent3>
      <a:accent4>
        <a:srgbClr val="000000"/>
      </a:accent4>
      <a:accent5>
        <a:srgbClr val="CDE2F7"/>
      </a:accent5>
      <a:accent6>
        <a:srgbClr val="7D2910"/>
      </a:accent6>
      <a:hlink>
        <a:srgbClr val="973215"/>
      </a:hlink>
      <a:folHlink>
        <a:srgbClr val="8C5F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13">
      <a:dk1>
        <a:srgbClr val="000000"/>
      </a:dk1>
      <a:lt1>
        <a:srgbClr val="FFFFFF"/>
      </a:lt1>
      <a:dk2>
        <a:srgbClr val="FFFFFF"/>
      </a:dk2>
      <a:lt2>
        <a:srgbClr val="808080"/>
      </a:lt2>
      <a:accent1>
        <a:srgbClr val="9FCBF2"/>
      </a:accent1>
      <a:accent2>
        <a:srgbClr val="8A2E13"/>
      </a:accent2>
      <a:accent3>
        <a:srgbClr val="FFFFFF"/>
      </a:accent3>
      <a:accent4>
        <a:srgbClr val="000000"/>
      </a:accent4>
      <a:accent5>
        <a:srgbClr val="CDE2F7"/>
      </a:accent5>
      <a:accent6>
        <a:srgbClr val="7D2910"/>
      </a:accent6>
      <a:hlink>
        <a:srgbClr val="973215"/>
      </a:hlink>
      <a:folHlink>
        <a:srgbClr val="8C5F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2020-04-10T20:50:17Z</dcterms:created>
  <dc:creator>Schmidt, Joe</dc:creator>
</cp:coreProperties>
</file>