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4"/>
  </p:sldMasterIdLst>
  <p:notesMasterIdLst>
    <p:notesMasterId r:id="rId30"/>
  </p:notesMasterIdLst>
  <p:handoutMasterIdLst>
    <p:handoutMasterId r:id="rId31"/>
  </p:handoutMasterIdLst>
  <p:sldIdLst>
    <p:sldId id="290" r:id="rId5"/>
    <p:sldId id="293" r:id="rId6"/>
    <p:sldId id="306" r:id="rId7"/>
    <p:sldId id="307" r:id="rId8"/>
    <p:sldId id="605" r:id="rId9"/>
    <p:sldId id="298" r:id="rId10"/>
    <p:sldId id="604" r:id="rId11"/>
    <p:sldId id="295" r:id="rId12"/>
    <p:sldId id="606" r:id="rId13"/>
    <p:sldId id="584" r:id="rId14"/>
    <p:sldId id="365" r:id="rId15"/>
    <p:sldId id="591" r:id="rId16"/>
    <p:sldId id="586" r:id="rId17"/>
    <p:sldId id="297" r:id="rId18"/>
    <p:sldId id="291" r:id="rId19"/>
    <p:sldId id="599" r:id="rId20"/>
    <p:sldId id="596" r:id="rId21"/>
    <p:sldId id="598" r:id="rId22"/>
    <p:sldId id="602" r:id="rId23"/>
    <p:sldId id="600" r:id="rId24"/>
    <p:sldId id="601" r:id="rId25"/>
    <p:sldId id="260" r:id="rId26"/>
    <p:sldId id="603" r:id="rId27"/>
    <p:sldId id="544" r:id="rId28"/>
    <p:sldId id="289" r:id="rId2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560" autoAdjust="0"/>
  </p:normalViewPr>
  <p:slideViewPr>
    <p:cSldViewPr snapToGrid="0">
      <p:cViewPr varScale="1">
        <p:scale>
          <a:sx n="57" d="100"/>
          <a:sy n="57" d="100"/>
        </p:scale>
        <p:origin x="1016" y="4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60" d="100"/>
          <a:sy n="60" d="100"/>
        </p:scale>
        <p:origin x="3187" y="3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F07F19-1F50-4B42-A7A0-278DF9D25BB1}"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2EE95FC5-CD6B-4A50-9262-DC414E16C3EA}">
      <dgm:prSet custT="1"/>
      <dgm:spPr>
        <a:solidFill>
          <a:schemeClr val="bg1"/>
        </a:solidFill>
        <a:ln>
          <a:solidFill>
            <a:schemeClr val="bg2">
              <a:lumMod val="75000"/>
            </a:schemeClr>
          </a:solidFill>
        </a:ln>
      </dgm:spPr>
      <dgm:t>
        <a:bodyPr lIns="72000" rIns="72000"/>
        <a:lstStyle/>
        <a:p>
          <a:r>
            <a:rPr lang="en-US" sz="2100" b="1" dirty="0">
              <a:solidFill>
                <a:schemeClr val="accent1">
                  <a:lumMod val="75000"/>
                </a:schemeClr>
              </a:solidFill>
            </a:rPr>
            <a:t>Learn how to ground instructional decisions in a set of central areas of focus</a:t>
          </a:r>
          <a:r>
            <a:rPr lang="ru-RU" sz="2100" b="1" dirty="0">
              <a:solidFill>
                <a:schemeClr val="accent1">
                  <a:lumMod val="75000"/>
                </a:schemeClr>
              </a:solidFill>
            </a:rPr>
            <a:t>.</a:t>
          </a:r>
        </a:p>
      </dgm:t>
    </dgm:pt>
    <dgm:pt modelId="{75374347-884B-4721-8CFF-DF080F5B1C79}" type="parTrans" cxnId="{B3F19EC2-A372-4EC3-BFE0-C62FFDFE3DF6}">
      <dgm:prSet/>
      <dgm:spPr/>
      <dgm:t>
        <a:bodyPr/>
        <a:lstStyle/>
        <a:p>
          <a:endParaRPr lang="en-US"/>
        </a:p>
      </dgm:t>
    </dgm:pt>
    <dgm:pt modelId="{C99EBBB1-E916-471C-83C9-ABE85B42AC26}" type="sibTrans" cxnId="{B3F19EC2-A372-4EC3-BFE0-C62FFDFE3DF6}">
      <dgm:prSet phldrT="1" phldr="0"/>
      <dgm:spPr/>
      <dgm:t>
        <a:bodyPr/>
        <a:lstStyle/>
        <a:p>
          <a:endParaRPr lang="en-US"/>
        </a:p>
      </dgm:t>
    </dgm:pt>
    <dgm:pt modelId="{9949244C-EA39-4E69-A3D2-600ADD58BF9F}">
      <dgm:prSet custT="1"/>
      <dgm:spPr>
        <a:solidFill>
          <a:schemeClr val="bg1"/>
        </a:solidFill>
        <a:ln>
          <a:solidFill>
            <a:schemeClr val="bg2">
              <a:lumMod val="75000"/>
            </a:schemeClr>
          </a:solidFill>
        </a:ln>
      </dgm:spPr>
      <dgm:t>
        <a:bodyPr lIns="72000" rIns="72000"/>
        <a:lstStyle/>
        <a:p>
          <a:pPr marL="0" lvl="0" indent="0" algn="ctr" defTabSz="933450">
            <a:lnSpc>
              <a:spcPct val="90000"/>
            </a:lnSpc>
            <a:spcBef>
              <a:spcPct val="0"/>
            </a:spcBef>
            <a:spcAft>
              <a:spcPct val="35000"/>
            </a:spcAft>
            <a:buNone/>
          </a:pPr>
          <a:r>
            <a:rPr lang="en-US" sz="2100" b="1" kern="1200" dirty="0">
              <a:solidFill>
                <a:schemeClr val="accent1">
                  <a:lumMod val="75000"/>
                </a:schemeClr>
              </a:solidFill>
              <a:latin typeface="Garamond" panose="02020404030301010803"/>
              <a:ea typeface="+mn-ea"/>
              <a:cs typeface="+mn-cs"/>
            </a:rPr>
            <a:t>Dig deeper into each instructional focus area</a:t>
          </a:r>
        </a:p>
      </dgm:t>
    </dgm:pt>
    <dgm:pt modelId="{41CAFEDA-193B-475A-B28B-21A6E79DA30A}" type="parTrans" cxnId="{CFBD1BA0-7F42-4BFC-8E56-4F4FF8E46C02}">
      <dgm:prSet/>
      <dgm:spPr/>
      <dgm:t>
        <a:bodyPr/>
        <a:lstStyle/>
        <a:p>
          <a:endParaRPr lang="en-US"/>
        </a:p>
      </dgm:t>
    </dgm:pt>
    <dgm:pt modelId="{642CA1F3-71E1-448D-A0A1-31A9A913DBCF}" type="sibTrans" cxnId="{CFBD1BA0-7F42-4BFC-8E56-4F4FF8E46C02}">
      <dgm:prSet/>
      <dgm:spPr/>
      <dgm:t>
        <a:bodyPr/>
        <a:lstStyle/>
        <a:p>
          <a:endParaRPr lang="en-US"/>
        </a:p>
      </dgm:t>
    </dgm:pt>
    <dgm:pt modelId="{2600D621-2606-4F13-989F-4E491B46DADB}">
      <dgm:prSet custT="1"/>
      <dgm:spPr>
        <a:solidFill>
          <a:schemeClr val="bg1"/>
        </a:solidFill>
        <a:ln>
          <a:solidFill>
            <a:schemeClr val="bg2">
              <a:lumMod val="75000"/>
            </a:schemeClr>
          </a:solidFill>
        </a:ln>
      </dgm:spPr>
      <dgm:t>
        <a:bodyPr lIns="72000" rIns="72000"/>
        <a:lstStyle/>
        <a:p>
          <a:pPr marL="0" lvl="0" indent="0" algn="ctr" defTabSz="933450">
            <a:lnSpc>
              <a:spcPct val="90000"/>
            </a:lnSpc>
            <a:spcBef>
              <a:spcPct val="0"/>
            </a:spcBef>
            <a:spcAft>
              <a:spcPct val="35000"/>
            </a:spcAft>
            <a:buNone/>
          </a:pPr>
          <a:r>
            <a:rPr lang="en-US" sz="2100" b="1" kern="1200" dirty="0">
              <a:solidFill>
                <a:schemeClr val="accent1">
                  <a:lumMod val="75000"/>
                </a:schemeClr>
              </a:solidFill>
              <a:latin typeface="Garamond" panose="02020404030301010803"/>
              <a:ea typeface="+mn-ea"/>
              <a:cs typeface="+mn-cs"/>
            </a:rPr>
            <a:t>Learn a specific strategy for each area</a:t>
          </a:r>
        </a:p>
      </dgm:t>
    </dgm:pt>
    <dgm:pt modelId="{5DF9DA16-0CF9-4202-9636-3697B81F0D7A}" type="parTrans" cxnId="{80582451-F65F-4B28-92F1-53DF58900182}">
      <dgm:prSet/>
      <dgm:spPr/>
      <dgm:t>
        <a:bodyPr/>
        <a:lstStyle/>
        <a:p>
          <a:endParaRPr lang="en-US"/>
        </a:p>
      </dgm:t>
    </dgm:pt>
    <dgm:pt modelId="{D0938374-FFD8-4750-9500-2C320BA39BA2}" type="sibTrans" cxnId="{80582451-F65F-4B28-92F1-53DF58900182}">
      <dgm:prSet/>
      <dgm:spPr/>
      <dgm:t>
        <a:bodyPr/>
        <a:lstStyle/>
        <a:p>
          <a:endParaRPr lang="en-US"/>
        </a:p>
      </dgm:t>
    </dgm:pt>
    <dgm:pt modelId="{E8E19F23-FDD1-4508-AD24-E8C57A5D10DA}">
      <dgm:prSet custT="1"/>
      <dgm:spPr>
        <a:solidFill>
          <a:schemeClr val="bg1"/>
        </a:solidFill>
        <a:ln>
          <a:solidFill>
            <a:schemeClr val="bg2">
              <a:lumMod val="75000"/>
            </a:schemeClr>
          </a:solidFill>
        </a:ln>
      </dgm:spPr>
      <dgm:t>
        <a:bodyPr lIns="72000" rIns="72000"/>
        <a:lstStyle/>
        <a:p>
          <a:r>
            <a:rPr lang="en-US" sz="2100" b="1" kern="1200" dirty="0">
              <a:solidFill>
                <a:schemeClr val="accent1">
                  <a:lumMod val="75000"/>
                </a:schemeClr>
              </a:solidFill>
              <a:latin typeface="Garamond" panose="02020404030301010803"/>
              <a:ea typeface="+mn-ea"/>
              <a:cs typeface="+mn-cs"/>
            </a:rPr>
            <a:t>Understand the key instructional areas of focus of social studies.</a:t>
          </a:r>
          <a:endParaRPr lang="en-US" sz="1800" dirty="0">
            <a:solidFill>
              <a:schemeClr val="bg2">
                <a:lumMod val="50000"/>
              </a:schemeClr>
            </a:solidFill>
          </a:endParaRPr>
        </a:p>
      </dgm:t>
    </dgm:pt>
    <dgm:pt modelId="{E4255B1A-1716-40B4-96EE-0FBEBCCFA6DC}" type="parTrans" cxnId="{C2DD1FE3-6045-478F-9DDD-27BC3D684980}">
      <dgm:prSet/>
      <dgm:spPr/>
      <dgm:t>
        <a:bodyPr/>
        <a:lstStyle/>
        <a:p>
          <a:endParaRPr lang="en-US"/>
        </a:p>
      </dgm:t>
    </dgm:pt>
    <dgm:pt modelId="{86A74F5A-A8E2-423E-B46A-60E3DEE17618}" type="sibTrans" cxnId="{C2DD1FE3-6045-478F-9DDD-27BC3D684980}">
      <dgm:prSet/>
      <dgm:spPr/>
      <dgm:t>
        <a:bodyPr/>
        <a:lstStyle/>
        <a:p>
          <a:endParaRPr lang="en-US"/>
        </a:p>
      </dgm:t>
    </dgm:pt>
    <dgm:pt modelId="{4755230B-1030-4673-B53D-9F5B645F897A}">
      <dgm:prSet custT="1"/>
      <dgm:spPr>
        <a:solidFill>
          <a:schemeClr val="bg1"/>
        </a:solidFill>
        <a:ln>
          <a:solidFill>
            <a:schemeClr val="bg2">
              <a:lumMod val="75000"/>
            </a:schemeClr>
          </a:solidFill>
        </a:ln>
      </dgm:spPr>
      <dgm:t>
        <a:bodyPr lIns="72000" rIns="72000"/>
        <a:lstStyle/>
        <a:p>
          <a:pPr marL="0" lvl="0" indent="0" algn="ctr" defTabSz="933450">
            <a:lnSpc>
              <a:spcPct val="90000"/>
            </a:lnSpc>
            <a:spcBef>
              <a:spcPct val="0"/>
            </a:spcBef>
            <a:spcAft>
              <a:spcPct val="35000"/>
            </a:spcAft>
            <a:buNone/>
          </a:pPr>
          <a:r>
            <a:rPr lang="en-US" sz="2100" b="1" kern="1200" dirty="0">
              <a:solidFill>
                <a:schemeClr val="accent1">
                  <a:lumMod val="75000"/>
                </a:schemeClr>
              </a:solidFill>
              <a:latin typeface="Garamond" panose="02020404030301010803"/>
              <a:ea typeface="+mn-ea"/>
              <a:cs typeface="+mn-cs"/>
            </a:rPr>
            <a:t>Unpack strategies and tools to support social studies instruction in person and online</a:t>
          </a:r>
        </a:p>
      </dgm:t>
    </dgm:pt>
    <dgm:pt modelId="{8C99E99A-FDCE-4118-A059-44F765D2ACA3}" type="sibTrans" cxnId="{EC35A316-7522-4B2C-8E7A-357B1C43C56E}">
      <dgm:prSet/>
      <dgm:spPr/>
      <dgm:t>
        <a:bodyPr/>
        <a:lstStyle/>
        <a:p>
          <a:endParaRPr lang="en-US"/>
        </a:p>
      </dgm:t>
    </dgm:pt>
    <dgm:pt modelId="{16967C63-92E9-49F0-A296-2A3328DF4D0F}" type="parTrans" cxnId="{EC35A316-7522-4B2C-8E7A-357B1C43C56E}">
      <dgm:prSet/>
      <dgm:spPr/>
      <dgm:t>
        <a:bodyPr/>
        <a:lstStyle/>
        <a:p>
          <a:endParaRPr lang="en-US"/>
        </a:p>
      </dgm:t>
    </dgm:pt>
    <dgm:pt modelId="{40FE0EB9-B287-43F6-ABB4-527CB1B94B4A}" type="pres">
      <dgm:prSet presAssocID="{D0F07F19-1F50-4B42-A7A0-278DF9D25BB1}" presName="diagram" presStyleCnt="0">
        <dgm:presLayoutVars>
          <dgm:dir/>
          <dgm:resizeHandles val="exact"/>
        </dgm:presLayoutVars>
      </dgm:prSet>
      <dgm:spPr/>
    </dgm:pt>
    <dgm:pt modelId="{8B70BCB8-2CA8-4281-8C3E-9646AA407DE2}" type="pres">
      <dgm:prSet presAssocID="{2EE95FC5-CD6B-4A50-9262-DC414E16C3EA}" presName="node" presStyleLbl="node1" presStyleIdx="0" presStyleCnt="5" custScaleX="115064" custLinFactNeighborX="976">
        <dgm:presLayoutVars>
          <dgm:bulletEnabled val="1"/>
        </dgm:presLayoutVars>
      </dgm:prSet>
      <dgm:spPr/>
    </dgm:pt>
    <dgm:pt modelId="{E02BC8AD-DDC2-43A7-BB43-F6F8D8BD6340}" type="pres">
      <dgm:prSet presAssocID="{C99EBBB1-E916-471C-83C9-ABE85B42AC26}" presName="sibTrans" presStyleCnt="0"/>
      <dgm:spPr/>
    </dgm:pt>
    <dgm:pt modelId="{4AACB6DA-5FDF-460C-99BC-430D7F87B487}" type="pres">
      <dgm:prSet presAssocID="{E8E19F23-FDD1-4508-AD24-E8C57A5D10DA}" presName="node" presStyleLbl="node1" presStyleIdx="1" presStyleCnt="5">
        <dgm:presLayoutVars>
          <dgm:bulletEnabled val="1"/>
        </dgm:presLayoutVars>
      </dgm:prSet>
      <dgm:spPr/>
    </dgm:pt>
    <dgm:pt modelId="{99B0688B-3188-4FE5-9A1E-0EBD53D2011D}" type="pres">
      <dgm:prSet presAssocID="{86A74F5A-A8E2-423E-B46A-60E3DEE17618}" presName="sibTrans" presStyleCnt="0"/>
      <dgm:spPr/>
    </dgm:pt>
    <dgm:pt modelId="{EA7B8164-B14C-4483-914E-442D3571C27D}" type="pres">
      <dgm:prSet presAssocID="{9949244C-EA39-4E69-A3D2-600ADD58BF9F}" presName="node" presStyleLbl="node1" presStyleIdx="2" presStyleCnt="5">
        <dgm:presLayoutVars>
          <dgm:bulletEnabled val="1"/>
        </dgm:presLayoutVars>
      </dgm:prSet>
      <dgm:spPr/>
    </dgm:pt>
    <dgm:pt modelId="{28DD6532-2F36-4F81-844C-8071E66CFA55}" type="pres">
      <dgm:prSet presAssocID="{642CA1F3-71E1-448D-A0A1-31A9A913DBCF}" presName="sibTrans" presStyleCnt="0"/>
      <dgm:spPr/>
    </dgm:pt>
    <dgm:pt modelId="{C41572B6-84B2-46C4-865F-D9BD3E4BC049}" type="pres">
      <dgm:prSet presAssocID="{2600D621-2606-4F13-989F-4E491B46DADB}" presName="node" presStyleLbl="node1" presStyleIdx="3" presStyleCnt="5">
        <dgm:presLayoutVars>
          <dgm:bulletEnabled val="1"/>
        </dgm:presLayoutVars>
      </dgm:prSet>
      <dgm:spPr/>
    </dgm:pt>
    <dgm:pt modelId="{58F4CA34-789B-4292-8A43-D6C239BF18D4}" type="pres">
      <dgm:prSet presAssocID="{D0938374-FFD8-4750-9500-2C320BA39BA2}" presName="sibTrans" presStyleCnt="0"/>
      <dgm:spPr/>
    </dgm:pt>
    <dgm:pt modelId="{8B3382C3-092C-4806-99F2-31E9F87B5BFD}" type="pres">
      <dgm:prSet presAssocID="{4755230B-1030-4673-B53D-9F5B645F897A}" presName="node" presStyleLbl="node1" presStyleIdx="4" presStyleCnt="5">
        <dgm:presLayoutVars>
          <dgm:bulletEnabled val="1"/>
        </dgm:presLayoutVars>
      </dgm:prSet>
      <dgm:spPr/>
    </dgm:pt>
  </dgm:ptLst>
  <dgm:cxnLst>
    <dgm:cxn modelId="{EC35A316-7522-4B2C-8E7A-357B1C43C56E}" srcId="{D0F07F19-1F50-4B42-A7A0-278DF9D25BB1}" destId="{4755230B-1030-4673-B53D-9F5B645F897A}" srcOrd="4" destOrd="0" parTransId="{16967C63-92E9-49F0-A296-2A3328DF4D0F}" sibTransId="{8C99E99A-FDCE-4118-A059-44F765D2ACA3}"/>
    <dgm:cxn modelId="{C3C9D92A-4F8E-4228-8DF6-5BC8FFC105E0}" type="presOf" srcId="{2EE95FC5-CD6B-4A50-9262-DC414E16C3EA}" destId="{8B70BCB8-2CA8-4281-8C3E-9646AA407DE2}" srcOrd="0" destOrd="0" presId="urn:microsoft.com/office/officeart/2005/8/layout/default"/>
    <dgm:cxn modelId="{2A511535-ED4B-4E58-BC5E-E5EDAED9BED6}" type="presOf" srcId="{4755230B-1030-4673-B53D-9F5B645F897A}" destId="{8B3382C3-092C-4806-99F2-31E9F87B5BFD}" srcOrd="0" destOrd="0" presId="urn:microsoft.com/office/officeart/2005/8/layout/default"/>
    <dgm:cxn modelId="{80582451-F65F-4B28-92F1-53DF58900182}" srcId="{D0F07F19-1F50-4B42-A7A0-278DF9D25BB1}" destId="{2600D621-2606-4F13-989F-4E491B46DADB}" srcOrd="3" destOrd="0" parTransId="{5DF9DA16-0CF9-4202-9636-3697B81F0D7A}" sibTransId="{D0938374-FFD8-4750-9500-2C320BA39BA2}"/>
    <dgm:cxn modelId="{26095297-F102-4D2E-8C3D-DB6AC8E3D6E7}" type="presOf" srcId="{9949244C-EA39-4E69-A3D2-600ADD58BF9F}" destId="{EA7B8164-B14C-4483-914E-442D3571C27D}" srcOrd="0" destOrd="0" presId="urn:microsoft.com/office/officeart/2005/8/layout/default"/>
    <dgm:cxn modelId="{FF92179F-3552-4FBF-8ED6-B11DF37B61D3}" type="presOf" srcId="{E8E19F23-FDD1-4508-AD24-E8C57A5D10DA}" destId="{4AACB6DA-5FDF-460C-99BC-430D7F87B487}" srcOrd="0" destOrd="0" presId="urn:microsoft.com/office/officeart/2005/8/layout/default"/>
    <dgm:cxn modelId="{CFBD1BA0-7F42-4BFC-8E56-4F4FF8E46C02}" srcId="{D0F07F19-1F50-4B42-A7A0-278DF9D25BB1}" destId="{9949244C-EA39-4E69-A3D2-600ADD58BF9F}" srcOrd="2" destOrd="0" parTransId="{41CAFEDA-193B-475A-B28B-21A6E79DA30A}" sibTransId="{642CA1F3-71E1-448D-A0A1-31A9A913DBCF}"/>
    <dgm:cxn modelId="{6B7273BF-9B67-4744-BF2D-C1B6A5E60ADF}" type="presOf" srcId="{2600D621-2606-4F13-989F-4E491B46DADB}" destId="{C41572B6-84B2-46C4-865F-D9BD3E4BC049}" srcOrd="0" destOrd="0" presId="urn:microsoft.com/office/officeart/2005/8/layout/default"/>
    <dgm:cxn modelId="{B3F19EC2-A372-4EC3-BFE0-C62FFDFE3DF6}" srcId="{D0F07F19-1F50-4B42-A7A0-278DF9D25BB1}" destId="{2EE95FC5-CD6B-4A50-9262-DC414E16C3EA}" srcOrd="0" destOrd="0" parTransId="{75374347-884B-4721-8CFF-DF080F5B1C79}" sibTransId="{C99EBBB1-E916-471C-83C9-ABE85B42AC26}"/>
    <dgm:cxn modelId="{C2DD1FE3-6045-478F-9DDD-27BC3D684980}" srcId="{D0F07F19-1F50-4B42-A7A0-278DF9D25BB1}" destId="{E8E19F23-FDD1-4508-AD24-E8C57A5D10DA}" srcOrd="1" destOrd="0" parTransId="{E4255B1A-1716-40B4-96EE-0FBEBCCFA6DC}" sibTransId="{86A74F5A-A8E2-423E-B46A-60E3DEE17618}"/>
    <dgm:cxn modelId="{38B196E4-A718-4E5E-8B33-DFB2B77FDE42}" type="presOf" srcId="{D0F07F19-1F50-4B42-A7A0-278DF9D25BB1}" destId="{40FE0EB9-B287-43F6-ABB4-527CB1B94B4A}" srcOrd="0" destOrd="0" presId="urn:microsoft.com/office/officeart/2005/8/layout/default"/>
    <dgm:cxn modelId="{D17F6962-6CF2-4448-8F2E-27A7CB5CAB16}" type="presParOf" srcId="{40FE0EB9-B287-43F6-ABB4-527CB1B94B4A}" destId="{8B70BCB8-2CA8-4281-8C3E-9646AA407DE2}" srcOrd="0" destOrd="0" presId="urn:microsoft.com/office/officeart/2005/8/layout/default"/>
    <dgm:cxn modelId="{6873F57A-5B91-48FC-9B1A-61BEA27CBE90}" type="presParOf" srcId="{40FE0EB9-B287-43F6-ABB4-527CB1B94B4A}" destId="{E02BC8AD-DDC2-43A7-BB43-F6F8D8BD6340}" srcOrd="1" destOrd="0" presId="urn:microsoft.com/office/officeart/2005/8/layout/default"/>
    <dgm:cxn modelId="{5FDEC2AF-7132-4848-8F1A-224E758236DC}" type="presParOf" srcId="{40FE0EB9-B287-43F6-ABB4-527CB1B94B4A}" destId="{4AACB6DA-5FDF-460C-99BC-430D7F87B487}" srcOrd="2" destOrd="0" presId="urn:microsoft.com/office/officeart/2005/8/layout/default"/>
    <dgm:cxn modelId="{FDC54588-D665-4C03-8DB8-0FA055F0362D}" type="presParOf" srcId="{40FE0EB9-B287-43F6-ABB4-527CB1B94B4A}" destId="{99B0688B-3188-4FE5-9A1E-0EBD53D2011D}" srcOrd="3" destOrd="0" presId="urn:microsoft.com/office/officeart/2005/8/layout/default"/>
    <dgm:cxn modelId="{F9954826-B163-442A-9A82-7F6D151264DD}" type="presParOf" srcId="{40FE0EB9-B287-43F6-ABB4-527CB1B94B4A}" destId="{EA7B8164-B14C-4483-914E-442D3571C27D}" srcOrd="4" destOrd="0" presId="urn:microsoft.com/office/officeart/2005/8/layout/default"/>
    <dgm:cxn modelId="{950C9629-5302-4EE9-A509-3020F9DF8943}" type="presParOf" srcId="{40FE0EB9-B287-43F6-ABB4-527CB1B94B4A}" destId="{28DD6532-2F36-4F81-844C-8071E66CFA55}" srcOrd="5" destOrd="0" presId="urn:microsoft.com/office/officeart/2005/8/layout/default"/>
    <dgm:cxn modelId="{5EBF0E1B-4175-409B-ABAD-1DAAC4250752}" type="presParOf" srcId="{40FE0EB9-B287-43F6-ABB4-527CB1B94B4A}" destId="{C41572B6-84B2-46C4-865F-D9BD3E4BC049}" srcOrd="6" destOrd="0" presId="urn:microsoft.com/office/officeart/2005/8/layout/default"/>
    <dgm:cxn modelId="{B2E69D06-62C1-4763-AF52-4B548244252D}" type="presParOf" srcId="{40FE0EB9-B287-43F6-ABB4-527CB1B94B4A}" destId="{58F4CA34-789B-4292-8A43-D6C239BF18D4}" srcOrd="7" destOrd="0" presId="urn:microsoft.com/office/officeart/2005/8/layout/default"/>
    <dgm:cxn modelId="{3FFDCE17-7A05-49BE-87B5-3039E8728ECD}" type="presParOf" srcId="{40FE0EB9-B287-43F6-ABB4-527CB1B94B4A}" destId="{8B3382C3-092C-4806-99F2-31E9F87B5BFD}"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A26540-F0BB-4BCD-86CB-18DC572B88C7}" type="doc">
      <dgm:prSet loTypeId="urn:microsoft.com/office/officeart/2009/layout/CircleArrowProcess" loCatId="process" qsTypeId="urn:microsoft.com/office/officeart/2005/8/quickstyle/simple3" qsCatId="simple" csTypeId="urn:microsoft.com/office/officeart/2005/8/colors/colorful3" csCatId="colorful" phldr="1"/>
      <dgm:spPr/>
      <dgm:t>
        <a:bodyPr/>
        <a:lstStyle/>
        <a:p>
          <a:endParaRPr lang="en-US"/>
        </a:p>
      </dgm:t>
    </dgm:pt>
    <dgm:pt modelId="{E9E6B311-B8C9-46BB-8213-C389FB099DE2}">
      <dgm:prSet phldrT="[Text]"/>
      <dgm:spPr/>
      <dgm:t>
        <a:bodyPr/>
        <a:lstStyle/>
        <a:p>
          <a:r>
            <a:rPr lang="en-US" b="1" dirty="0"/>
            <a:t>What Do You Want Students to Know and Be Able to Do?</a:t>
          </a:r>
        </a:p>
      </dgm:t>
    </dgm:pt>
    <dgm:pt modelId="{F8098B2B-ECF8-4280-8BF6-134997E3E052}" type="parTrans" cxnId="{033A93A0-BEA3-4096-8200-87CA47D77594}">
      <dgm:prSet/>
      <dgm:spPr/>
      <dgm:t>
        <a:bodyPr/>
        <a:lstStyle/>
        <a:p>
          <a:endParaRPr lang="en-US" b="1"/>
        </a:p>
      </dgm:t>
    </dgm:pt>
    <dgm:pt modelId="{C612AF4C-2282-41B9-8829-253167B298A9}" type="sibTrans" cxnId="{033A93A0-BEA3-4096-8200-87CA47D77594}">
      <dgm:prSet/>
      <dgm:spPr/>
      <dgm:t>
        <a:bodyPr/>
        <a:lstStyle/>
        <a:p>
          <a:endParaRPr lang="en-US" b="1"/>
        </a:p>
      </dgm:t>
    </dgm:pt>
    <dgm:pt modelId="{0C61BF94-B3A7-4C36-B533-7DC6C75D21FD}">
      <dgm:prSet phldrT="[Text]"/>
      <dgm:spPr/>
      <dgm:t>
        <a:bodyPr/>
        <a:lstStyle/>
        <a:p>
          <a:r>
            <a:rPr lang="en-US" b="1" dirty="0"/>
            <a:t>How Will You Know They Learned It?</a:t>
          </a:r>
        </a:p>
      </dgm:t>
    </dgm:pt>
    <dgm:pt modelId="{0C6BC1C9-78B9-4F29-B899-D8358BA16969}" type="parTrans" cxnId="{22D444D5-0870-499A-85EE-B4C3C34F1563}">
      <dgm:prSet/>
      <dgm:spPr/>
      <dgm:t>
        <a:bodyPr/>
        <a:lstStyle/>
        <a:p>
          <a:endParaRPr lang="en-US" b="1"/>
        </a:p>
      </dgm:t>
    </dgm:pt>
    <dgm:pt modelId="{FB7FD786-7071-40EB-807E-66E2B1D0BCD8}" type="sibTrans" cxnId="{22D444D5-0870-499A-85EE-B4C3C34F1563}">
      <dgm:prSet/>
      <dgm:spPr/>
      <dgm:t>
        <a:bodyPr/>
        <a:lstStyle/>
        <a:p>
          <a:endParaRPr lang="en-US" b="1"/>
        </a:p>
      </dgm:t>
    </dgm:pt>
    <dgm:pt modelId="{41ADCF51-8A2E-48C0-900F-AC4C8C4B5833}">
      <dgm:prSet phldrT="[Text]"/>
      <dgm:spPr/>
      <dgm:t>
        <a:bodyPr/>
        <a:lstStyle/>
        <a:p>
          <a:r>
            <a:rPr lang="en-US" b="1" dirty="0"/>
            <a:t>How Will You Get Them There?</a:t>
          </a:r>
        </a:p>
      </dgm:t>
    </dgm:pt>
    <dgm:pt modelId="{AFA44611-CD6E-489E-9361-E24BA61FC2D2}" type="parTrans" cxnId="{FF6A3577-5DC7-4C65-9A71-A1F2E94EA053}">
      <dgm:prSet/>
      <dgm:spPr/>
      <dgm:t>
        <a:bodyPr/>
        <a:lstStyle/>
        <a:p>
          <a:endParaRPr lang="en-US" b="1"/>
        </a:p>
      </dgm:t>
    </dgm:pt>
    <dgm:pt modelId="{DC8DA275-E862-4652-9D91-BB9A4847E80C}" type="sibTrans" cxnId="{FF6A3577-5DC7-4C65-9A71-A1F2E94EA053}">
      <dgm:prSet/>
      <dgm:spPr/>
      <dgm:t>
        <a:bodyPr/>
        <a:lstStyle/>
        <a:p>
          <a:endParaRPr lang="en-US" b="1"/>
        </a:p>
      </dgm:t>
    </dgm:pt>
    <dgm:pt modelId="{6E7504B5-2CE3-4905-B95C-584394B09337}">
      <dgm:prSet phldrT="[Text]"/>
      <dgm:spPr/>
      <dgm:t>
        <a:bodyPr/>
        <a:lstStyle/>
        <a:p>
          <a:r>
            <a:rPr lang="en-US" b="1" i="0" u="none" dirty="0"/>
            <a:t>How will we respond when some students do not learn?</a:t>
          </a:r>
          <a:endParaRPr lang="en-US" b="1" dirty="0"/>
        </a:p>
      </dgm:t>
    </dgm:pt>
    <dgm:pt modelId="{346A2010-AC2C-4C07-B0C1-41D01BD83205}" type="parTrans" cxnId="{98923CC3-4C6D-4FAC-926F-A24972DE8A67}">
      <dgm:prSet/>
      <dgm:spPr/>
      <dgm:t>
        <a:bodyPr/>
        <a:lstStyle/>
        <a:p>
          <a:endParaRPr lang="en-US" b="1"/>
        </a:p>
      </dgm:t>
    </dgm:pt>
    <dgm:pt modelId="{7514EB90-15E8-48A9-978E-58E49760B73C}" type="sibTrans" cxnId="{98923CC3-4C6D-4FAC-926F-A24972DE8A67}">
      <dgm:prSet/>
      <dgm:spPr/>
      <dgm:t>
        <a:bodyPr/>
        <a:lstStyle/>
        <a:p>
          <a:endParaRPr lang="en-US" b="1"/>
        </a:p>
      </dgm:t>
    </dgm:pt>
    <dgm:pt modelId="{84568816-5535-4BD1-BD99-22DAFAE3BCC2}">
      <dgm:prSet/>
      <dgm:spPr/>
      <dgm:t>
        <a:bodyPr/>
        <a:lstStyle/>
        <a:p>
          <a:pPr>
            <a:buFont typeface="Arial" panose="020B0604020202020204" pitchFamily="34" charset="0"/>
            <a:buChar char="•"/>
          </a:pPr>
          <a:r>
            <a:rPr lang="en-US" b="1" i="0" u="none"/>
            <a:t>How will we extend the learning for students who are already proficient?</a:t>
          </a:r>
        </a:p>
      </dgm:t>
    </dgm:pt>
    <dgm:pt modelId="{3A70C2C9-86CF-4BC1-B0BC-CF4C0B7F4E99}" type="parTrans" cxnId="{A5DF20F3-2AF2-4F3F-A743-5A17060D6F1B}">
      <dgm:prSet/>
      <dgm:spPr/>
      <dgm:t>
        <a:bodyPr/>
        <a:lstStyle/>
        <a:p>
          <a:endParaRPr lang="en-US" b="1"/>
        </a:p>
      </dgm:t>
    </dgm:pt>
    <dgm:pt modelId="{BEAA7E59-213F-443C-A0F5-1C7327E1CA06}" type="sibTrans" cxnId="{A5DF20F3-2AF2-4F3F-A743-5A17060D6F1B}">
      <dgm:prSet/>
      <dgm:spPr/>
      <dgm:t>
        <a:bodyPr/>
        <a:lstStyle/>
        <a:p>
          <a:endParaRPr lang="en-US" b="1"/>
        </a:p>
      </dgm:t>
    </dgm:pt>
    <dgm:pt modelId="{DCC50EB4-D663-46E5-839A-95FB866A191C}" type="pres">
      <dgm:prSet presAssocID="{2AA26540-F0BB-4BCD-86CB-18DC572B88C7}" presName="Name0" presStyleCnt="0">
        <dgm:presLayoutVars>
          <dgm:chMax val="7"/>
          <dgm:chPref val="7"/>
          <dgm:dir/>
          <dgm:animLvl val="lvl"/>
        </dgm:presLayoutVars>
      </dgm:prSet>
      <dgm:spPr/>
    </dgm:pt>
    <dgm:pt modelId="{A00811AF-F96C-430F-9525-BD32773CD9A7}" type="pres">
      <dgm:prSet presAssocID="{E9E6B311-B8C9-46BB-8213-C389FB099DE2}" presName="Accent1" presStyleCnt="0"/>
      <dgm:spPr/>
    </dgm:pt>
    <dgm:pt modelId="{EF1DA71E-6359-4AD9-A6B9-6CACCBC85CB6}" type="pres">
      <dgm:prSet presAssocID="{E9E6B311-B8C9-46BB-8213-C389FB099DE2}" presName="Accent" presStyleLbl="node1" presStyleIdx="0" presStyleCnt="5"/>
      <dgm:spPr/>
    </dgm:pt>
    <dgm:pt modelId="{0DD80EE4-4D79-49BB-BE61-E00E807821ED}" type="pres">
      <dgm:prSet presAssocID="{E9E6B311-B8C9-46BB-8213-C389FB099DE2}" presName="Parent1" presStyleLbl="revTx" presStyleIdx="0" presStyleCnt="5">
        <dgm:presLayoutVars>
          <dgm:chMax val="1"/>
          <dgm:chPref val="1"/>
          <dgm:bulletEnabled val="1"/>
        </dgm:presLayoutVars>
      </dgm:prSet>
      <dgm:spPr/>
    </dgm:pt>
    <dgm:pt modelId="{7B43B2F7-B79E-4115-82CA-06C3B5D7F96E}" type="pres">
      <dgm:prSet presAssocID="{0C61BF94-B3A7-4C36-B533-7DC6C75D21FD}" presName="Accent2" presStyleCnt="0"/>
      <dgm:spPr/>
    </dgm:pt>
    <dgm:pt modelId="{87A18BEA-11F6-4380-A9F9-D67AA09B4D39}" type="pres">
      <dgm:prSet presAssocID="{0C61BF94-B3A7-4C36-B533-7DC6C75D21FD}" presName="Accent" presStyleLbl="node1" presStyleIdx="1" presStyleCnt="5"/>
      <dgm:spPr/>
    </dgm:pt>
    <dgm:pt modelId="{E4080C70-0152-4ABC-969E-E23D06F44518}" type="pres">
      <dgm:prSet presAssocID="{0C61BF94-B3A7-4C36-B533-7DC6C75D21FD}" presName="Parent2" presStyleLbl="revTx" presStyleIdx="1" presStyleCnt="5">
        <dgm:presLayoutVars>
          <dgm:chMax val="1"/>
          <dgm:chPref val="1"/>
          <dgm:bulletEnabled val="1"/>
        </dgm:presLayoutVars>
      </dgm:prSet>
      <dgm:spPr/>
    </dgm:pt>
    <dgm:pt modelId="{4680CEE9-0241-4652-84B8-5AFDD1133701}" type="pres">
      <dgm:prSet presAssocID="{41ADCF51-8A2E-48C0-900F-AC4C8C4B5833}" presName="Accent3" presStyleCnt="0"/>
      <dgm:spPr/>
    </dgm:pt>
    <dgm:pt modelId="{2A57F4A9-03EA-4D90-A677-F805820ADFD1}" type="pres">
      <dgm:prSet presAssocID="{41ADCF51-8A2E-48C0-900F-AC4C8C4B5833}" presName="Accent" presStyleLbl="node1" presStyleIdx="2" presStyleCnt="5"/>
      <dgm:spPr/>
    </dgm:pt>
    <dgm:pt modelId="{B09A30F3-4DEC-4E96-93DA-8CEAEB4971A3}" type="pres">
      <dgm:prSet presAssocID="{41ADCF51-8A2E-48C0-900F-AC4C8C4B5833}" presName="Parent3" presStyleLbl="revTx" presStyleIdx="2" presStyleCnt="5">
        <dgm:presLayoutVars>
          <dgm:chMax val="1"/>
          <dgm:chPref val="1"/>
          <dgm:bulletEnabled val="1"/>
        </dgm:presLayoutVars>
      </dgm:prSet>
      <dgm:spPr/>
    </dgm:pt>
    <dgm:pt modelId="{4518C300-6FC9-4C60-9D13-7A60401080A7}" type="pres">
      <dgm:prSet presAssocID="{6E7504B5-2CE3-4905-B95C-584394B09337}" presName="Accent4" presStyleCnt="0"/>
      <dgm:spPr/>
    </dgm:pt>
    <dgm:pt modelId="{07420FEE-9EC9-43F4-B686-48E014E1D58D}" type="pres">
      <dgm:prSet presAssocID="{6E7504B5-2CE3-4905-B95C-584394B09337}" presName="Accent" presStyleLbl="node1" presStyleIdx="3" presStyleCnt="5"/>
      <dgm:spPr/>
    </dgm:pt>
    <dgm:pt modelId="{8CAAB5EB-F2C5-44C5-983A-389DF85485ED}" type="pres">
      <dgm:prSet presAssocID="{6E7504B5-2CE3-4905-B95C-584394B09337}" presName="Parent4" presStyleLbl="revTx" presStyleIdx="3" presStyleCnt="5">
        <dgm:presLayoutVars>
          <dgm:chMax val="1"/>
          <dgm:chPref val="1"/>
          <dgm:bulletEnabled val="1"/>
        </dgm:presLayoutVars>
      </dgm:prSet>
      <dgm:spPr/>
    </dgm:pt>
    <dgm:pt modelId="{68F964DD-4246-45A9-A2DA-E7A204867A48}" type="pres">
      <dgm:prSet presAssocID="{84568816-5535-4BD1-BD99-22DAFAE3BCC2}" presName="Accent5" presStyleCnt="0"/>
      <dgm:spPr/>
    </dgm:pt>
    <dgm:pt modelId="{C1AB1D55-8DFF-4A51-BC46-A0F05B5A2A12}" type="pres">
      <dgm:prSet presAssocID="{84568816-5535-4BD1-BD99-22DAFAE3BCC2}" presName="Accent" presStyleLbl="node1" presStyleIdx="4" presStyleCnt="5"/>
      <dgm:spPr/>
    </dgm:pt>
    <dgm:pt modelId="{2188649C-6864-4B28-97DA-B1A8759D2BF6}" type="pres">
      <dgm:prSet presAssocID="{84568816-5535-4BD1-BD99-22DAFAE3BCC2}" presName="Parent5" presStyleLbl="revTx" presStyleIdx="4" presStyleCnt="5">
        <dgm:presLayoutVars>
          <dgm:chMax val="1"/>
          <dgm:chPref val="1"/>
          <dgm:bulletEnabled val="1"/>
        </dgm:presLayoutVars>
      </dgm:prSet>
      <dgm:spPr/>
    </dgm:pt>
  </dgm:ptLst>
  <dgm:cxnLst>
    <dgm:cxn modelId="{28855C25-0721-4FAE-BD92-E47F7ED9CDE0}" type="presOf" srcId="{41ADCF51-8A2E-48C0-900F-AC4C8C4B5833}" destId="{B09A30F3-4DEC-4E96-93DA-8CEAEB4971A3}" srcOrd="0" destOrd="0" presId="urn:microsoft.com/office/officeart/2009/layout/CircleArrowProcess"/>
    <dgm:cxn modelId="{5A49795E-1C79-4841-AD53-C15BBAF236E7}" type="presOf" srcId="{84568816-5535-4BD1-BD99-22DAFAE3BCC2}" destId="{2188649C-6864-4B28-97DA-B1A8759D2BF6}" srcOrd="0" destOrd="0" presId="urn:microsoft.com/office/officeart/2009/layout/CircleArrowProcess"/>
    <dgm:cxn modelId="{FF6A3577-5DC7-4C65-9A71-A1F2E94EA053}" srcId="{2AA26540-F0BB-4BCD-86CB-18DC572B88C7}" destId="{41ADCF51-8A2E-48C0-900F-AC4C8C4B5833}" srcOrd="2" destOrd="0" parTransId="{AFA44611-CD6E-489E-9361-E24BA61FC2D2}" sibTransId="{DC8DA275-E862-4652-9D91-BB9A4847E80C}"/>
    <dgm:cxn modelId="{338D8B8B-C30F-4611-A0CB-D82A1D0BCA77}" type="presOf" srcId="{0C61BF94-B3A7-4C36-B533-7DC6C75D21FD}" destId="{E4080C70-0152-4ABC-969E-E23D06F44518}" srcOrd="0" destOrd="0" presId="urn:microsoft.com/office/officeart/2009/layout/CircleArrowProcess"/>
    <dgm:cxn modelId="{E626788F-5FDC-4CC4-87C2-C2E1F8D502E3}" type="presOf" srcId="{E9E6B311-B8C9-46BB-8213-C389FB099DE2}" destId="{0DD80EE4-4D79-49BB-BE61-E00E807821ED}" srcOrd="0" destOrd="0" presId="urn:microsoft.com/office/officeart/2009/layout/CircleArrowProcess"/>
    <dgm:cxn modelId="{E1589B97-E0B6-4858-8242-086E8215D89B}" type="presOf" srcId="{2AA26540-F0BB-4BCD-86CB-18DC572B88C7}" destId="{DCC50EB4-D663-46E5-839A-95FB866A191C}" srcOrd="0" destOrd="0" presId="urn:microsoft.com/office/officeart/2009/layout/CircleArrowProcess"/>
    <dgm:cxn modelId="{033A93A0-BEA3-4096-8200-87CA47D77594}" srcId="{2AA26540-F0BB-4BCD-86CB-18DC572B88C7}" destId="{E9E6B311-B8C9-46BB-8213-C389FB099DE2}" srcOrd="0" destOrd="0" parTransId="{F8098B2B-ECF8-4280-8BF6-134997E3E052}" sibTransId="{C612AF4C-2282-41B9-8829-253167B298A9}"/>
    <dgm:cxn modelId="{98923CC3-4C6D-4FAC-926F-A24972DE8A67}" srcId="{2AA26540-F0BB-4BCD-86CB-18DC572B88C7}" destId="{6E7504B5-2CE3-4905-B95C-584394B09337}" srcOrd="3" destOrd="0" parTransId="{346A2010-AC2C-4C07-B0C1-41D01BD83205}" sibTransId="{7514EB90-15E8-48A9-978E-58E49760B73C}"/>
    <dgm:cxn modelId="{95FD40C9-1E57-4778-AD0D-4CBC9B234F5D}" type="presOf" srcId="{6E7504B5-2CE3-4905-B95C-584394B09337}" destId="{8CAAB5EB-F2C5-44C5-983A-389DF85485ED}" srcOrd="0" destOrd="0" presId="urn:microsoft.com/office/officeart/2009/layout/CircleArrowProcess"/>
    <dgm:cxn modelId="{22D444D5-0870-499A-85EE-B4C3C34F1563}" srcId="{2AA26540-F0BB-4BCD-86CB-18DC572B88C7}" destId="{0C61BF94-B3A7-4C36-B533-7DC6C75D21FD}" srcOrd="1" destOrd="0" parTransId="{0C6BC1C9-78B9-4F29-B899-D8358BA16969}" sibTransId="{FB7FD786-7071-40EB-807E-66E2B1D0BCD8}"/>
    <dgm:cxn modelId="{A5DF20F3-2AF2-4F3F-A743-5A17060D6F1B}" srcId="{2AA26540-F0BB-4BCD-86CB-18DC572B88C7}" destId="{84568816-5535-4BD1-BD99-22DAFAE3BCC2}" srcOrd="4" destOrd="0" parTransId="{3A70C2C9-86CF-4BC1-B0BC-CF4C0B7F4E99}" sibTransId="{BEAA7E59-213F-443C-A0F5-1C7327E1CA06}"/>
    <dgm:cxn modelId="{DDE8C510-E4EB-4013-B4C4-77E4089B9379}" type="presParOf" srcId="{DCC50EB4-D663-46E5-839A-95FB866A191C}" destId="{A00811AF-F96C-430F-9525-BD32773CD9A7}" srcOrd="0" destOrd="0" presId="urn:microsoft.com/office/officeart/2009/layout/CircleArrowProcess"/>
    <dgm:cxn modelId="{051B6B15-9062-401D-A1A6-98BB90ACD953}" type="presParOf" srcId="{A00811AF-F96C-430F-9525-BD32773CD9A7}" destId="{EF1DA71E-6359-4AD9-A6B9-6CACCBC85CB6}" srcOrd="0" destOrd="0" presId="urn:microsoft.com/office/officeart/2009/layout/CircleArrowProcess"/>
    <dgm:cxn modelId="{EA770530-A33C-4A48-AD1B-777D8780608B}" type="presParOf" srcId="{DCC50EB4-D663-46E5-839A-95FB866A191C}" destId="{0DD80EE4-4D79-49BB-BE61-E00E807821ED}" srcOrd="1" destOrd="0" presId="urn:microsoft.com/office/officeart/2009/layout/CircleArrowProcess"/>
    <dgm:cxn modelId="{2990FDC1-4A5C-4A29-8D82-94BF934E5F88}" type="presParOf" srcId="{DCC50EB4-D663-46E5-839A-95FB866A191C}" destId="{7B43B2F7-B79E-4115-82CA-06C3B5D7F96E}" srcOrd="2" destOrd="0" presId="urn:microsoft.com/office/officeart/2009/layout/CircleArrowProcess"/>
    <dgm:cxn modelId="{BCC3971F-BDF5-44FA-BB2C-763756FB5800}" type="presParOf" srcId="{7B43B2F7-B79E-4115-82CA-06C3B5D7F96E}" destId="{87A18BEA-11F6-4380-A9F9-D67AA09B4D39}" srcOrd="0" destOrd="0" presId="urn:microsoft.com/office/officeart/2009/layout/CircleArrowProcess"/>
    <dgm:cxn modelId="{1544E37B-A190-46DB-BC95-0FB00807F8AB}" type="presParOf" srcId="{DCC50EB4-D663-46E5-839A-95FB866A191C}" destId="{E4080C70-0152-4ABC-969E-E23D06F44518}" srcOrd="3" destOrd="0" presId="urn:microsoft.com/office/officeart/2009/layout/CircleArrowProcess"/>
    <dgm:cxn modelId="{FC4372FA-48F9-430F-8606-C027DCBCBEA5}" type="presParOf" srcId="{DCC50EB4-D663-46E5-839A-95FB866A191C}" destId="{4680CEE9-0241-4652-84B8-5AFDD1133701}" srcOrd="4" destOrd="0" presId="urn:microsoft.com/office/officeart/2009/layout/CircleArrowProcess"/>
    <dgm:cxn modelId="{060F9048-8661-434F-81A5-F40752B6380F}" type="presParOf" srcId="{4680CEE9-0241-4652-84B8-5AFDD1133701}" destId="{2A57F4A9-03EA-4D90-A677-F805820ADFD1}" srcOrd="0" destOrd="0" presId="urn:microsoft.com/office/officeart/2009/layout/CircleArrowProcess"/>
    <dgm:cxn modelId="{7A96F45E-48E9-4866-ABAB-2A1E559CF84A}" type="presParOf" srcId="{DCC50EB4-D663-46E5-839A-95FB866A191C}" destId="{B09A30F3-4DEC-4E96-93DA-8CEAEB4971A3}" srcOrd="5" destOrd="0" presId="urn:microsoft.com/office/officeart/2009/layout/CircleArrowProcess"/>
    <dgm:cxn modelId="{4C42FDC8-B9AB-412B-87A9-6AD14997C927}" type="presParOf" srcId="{DCC50EB4-D663-46E5-839A-95FB866A191C}" destId="{4518C300-6FC9-4C60-9D13-7A60401080A7}" srcOrd="6" destOrd="0" presId="urn:microsoft.com/office/officeart/2009/layout/CircleArrowProcess"/>
    <dgm:cxn modelId="{1C788BFA-7B6C-4451-921C-6A69FF6A18AF}" type="presParOf" srcId="{4518C300-6FC9-4C60-9D13-7A60401080A7}" destId="{07420FEE-9EC9-43F4-B686-48E014E1D58D}" srcOrd="0" destOrd="0" presId="urn:microsoft.com/office/officeart/2009/layout/CircleArrowProcess"/>
    <dgm:cxn modelId="{E5180802-0E63-4440-B440-4E2804714ECF}" type="presParOf" srcId="{DCC50EB4-D663-46E5-839A-95FB866A191C}" destId="{8CAAB5EB-F2C5-44C5-983A-389DF85485ED}" srcOrd="7" destOrd="0" presId="urn:microsoft.com/office/officeart/2009/layout/CircleArrowProcess"/>
    <dgm:cxn modelId="{6376C63E-DFD0-4EBE-B1BA-B5D0E3F34ADF}" type="presParOf" srcId="{DCC50EB4-D663-46E5-839A-95FB866A191C}" destId="{68F964DD-4246-45A9-A2DA-E7A204867A48}" srcOrd="8" destOrd="0" presId="urn:microsoft.com/office/officeart/2009/layout/CircleArrowProcess"/>
    <dgm:cxn modelId="{B7DB449C-B982-405A-B3B7-A00EBCB896D5}" type="presParOf" srcId="{68F964DD-4246-45A9-A2DA-E7A204867A48}" destId="{C1AB1D55-8DFF-4A51-BC46-A0F05B5A2A12}" srcOrd="0" destOrd="0" presId="urn:microsoft.com/office/officeart/2009/layout/CircleArrowProcess"/>
    <dgm:cxn modelId="{B00B86D5-0053-42AA-9CBB-5AAF166283DB}" type="presParOf" srcId="{DCC50EB4-D663-46E5-839A-95FB866A191C}" destId="{2188649C-6864-4B28-97DA-B1A8759D2BF6}" srcOrd="9"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F07F19-1F50-4B42-A7A0-278DF9D25BB1}"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US"/>
        </a:p>
      </dgm:t>
    </dgm:pt>
    <dgm:pt modelId="{2EE95FC5-CD6B-4A50-9262-DC414E16C3EA}">
      <dgm:prSet custT="1"/>
      <dgm:spPr/>
      <dgm:t>
        <a:bodyPr lIns="72000" rIns="72000"/>
        <a:lstStyle/>
        <a:p>
          <a:r>
            <a:rPr lang="en-US" sz="2100" u="none" dirty="0"/>
            <a:t>Creating opportunities for </a:t>
          </a:r>
          <a:r>
            <a:rPr lang="en-US" sz="2100" b="1" u="none" dirty="0"/>
            <a:t>inquiry </a:t>
          </a:r>
          <a:endParaRPr lang="en-US" sz="1800" dirty="0"/>
        </a:p>
      </dgm:t>
    </dgm:pt>
    <dgm:pt modelId="{75374347-884B-4721-8CFF-DF080F5B1C79}" type="parTrans" cxnId="{B3F19EC2-A372-4EC3-BFE0-C62FFDFE3DF6}">
      <dgm:prSet/>
      <dgm:spPr/>
      <dgm:t>
        <a:bodyPr/>
        <a:lstStyle/>
        <a:p>
          <a:endParaRPr lang="en-US"/>
        </a:p>
      </dgm:t>
    </dgm:pt>
    <dgm:pt modelId="{C99EBBB1-E916-471C-83C9-ABE85B42AC26}" type="sibTrans" cxnId="{B3F19EC2-A372-4EC3-BFE0-C62FFDFE3DF6}">
      <dgm:prSet phldrT="1" phldr="0"/>
      <dgm:spPr/>
      <dgm:t>
        <a:bodyPr/>
        <a:lstStyle/>
        <a:p>
          <a:endParaRPr lang="en-US"/>
        </a:p>
      </dgm:t>
    </dgm:pt>
    <dgm:pt modelId="{E7368613-B5F8-4FE5-A60C-DC8A61F91C61}">
      <dgm:prSet/>
      <dgm:spPr/>
      <dgm:t>
        <a:bodyPr/>
        <a:lstStyle/>
        <a:p>
          <a:pPr>
            <a:buFont typeface="+mj-lt"/>
            <a:buAutoNum type="arabicPeriod"/>
          </a:pPr>
          <a:r>
            <a:rPr lang="en-US" u="none" dirty="0"/>
            <a:t>Purposefully </a:t>
          </a:r>
          <a:r>
            <a:rPr lang="en-US" b="1" u="none" dirty="0"/>
            <a:t>integrating content and skills</a:t>
          </a:r>
          <a:r>
            <a:rPr lang="en-US" u="none" dirty="0"/>
            <a:t> (disciplinary literacy?)</a:t>
          </a:r>
        </a:p>
      </dgm:t>
    </dgm:pt>
    <dgm:pt modelId="{D9683B7A-6E36-4771-99E5-99D536376660}" type="parTrans" cxnId="{D1CD3443-E673-4747-846B-813D440022F3}">
      <dgm:prSet/>
      <dgm:spPr/>
      <dgm:t>
        <a:bodyPr/>
        <a:lstStyle/>
        <a:p>
          <a:endParaRPr lang="en-US"/>
        </a:p>
      </dgm:t>
    </dgm:pt>
    <dgm:pt modelId="{1AF7F201-4738-4C32-9849-5C7B979D1D4F}" type="sibTrans" cxnId="{D1CD3443-E673-4747-846B-813D440022F3}">
      <dgm:prSet/>
      <dgm:spPr/>
      <dgm:t>
        <a:bodyPr/>
        <a:lstStyle/>
        <a:p>
          <a:endParaRPr lang="en-US"/>
        </a:p>
      </dgm:t>
    </dgm:pt>
    <dgm:pt modelId="{690548AC-07CE-48E8-8920-756EB24229BA}">
      <dgm:prSet/>
      <dgm:spPr/>
      <dgm:t>
        <a:bodyPr/>
        <a:lstStyle/>
        <a:p>
          <a:pPr>
            <a:buFont typeface="Arial" panose="020B0604020202020204" pitchFamily="34" charset="0"/>
            <a:buChar char="○"/>
          </a:pPr>
          <a:r>
            <a:rPr lang="en-US" u="none" dirty="0"/>
            <a:t>Facilitating historical thinking and analysis </a:t>
          </a:r>
        </a:p>
      </dgm:t>
    </dgm:pt>
    <dgm:pt modelId="{F8E7BED1-F9EA-4C63-BFB0-E095DB2E5640}" type="parTrans" cxnId="{1623A32B-7844-4700-9426-B052072A3DA9}">
      <dgm:prSet/>
      <dgm:spPr/>
      <dgm:t>
        <a:bodyPr/>
        <a:lstStyle/>
        <a:p>
          <a:endParaRPr lang="en-US"/>
        </a:p>
      </dgm:t>
    </dgm:pt>
    <dgm:pt modelId="{E554B876-1487-4BB0-824D-55A136C42BF8}" type="sibTrans" cxnId="{1623A32B-7844-4700-9426-B052072A3DA9}">
      <dgm:prSet/>
      <dgm:spPr/>
      <dgm:t>
        <a:bodyPr/>
        <a:lstStyle/>
        <a:p>
          <a:endParaRPr lang="en-US"/>
        </a:p>
      </dgm:t>
    </dgm:pt>
    <dgm:pt modelId="{976D34D5-BAB6-4FF2-B2ED-3C648DB3CEAC}">
      <dgm:prSet/>
      <dgm:spPr/>
      <dgm:t>
        <a:bodyPr/>
        <a:lstStyle/>
        <a:p>
          <a:pPr>
            <a:buFont typeface="Arial" panose="020B0604020202020204" pitchFamily="34" charset="0"/>
            <a:buChar char="○"/>
          </a:pPr>
          <a:r>
            <a:rPr lang="en-US" u="none" dirty="0"/>
            <a:t>Fostering spatial thinking</a:t>
          </a:r>
        </a:p>
      </dgm:t>
    </dgm:pt>
    <dgm:pt modelId="{506CFC44-71F2-4144-AF6D-E399B0C1A87D}" type="parTrans" cxnId="{58370DE1-A162-4022-8623-DA4A8E39764C}">
      <dgm:prSet/>
      <dgm:spPr/>
      <dgm:t>
        <a:bodyPr/>
        <a:lstStyle/>
        <a:p>
          <a:endParaRPr lang="en-US"/>
        </a:p>
      </dgm:t>
    </dgm:pt>
    <dgm:pt modelId="{C6A8F69C-9E85-4F84-860B-AC51B7B9B1DD}" type="sibTrans" cxnId="{58370DE1-A162-4022-8623-DA4A8E39764C}">
      <dgm:prSet/>
      <dgm:spPr/>
      <dgm:t>
        <a:bodyPr/>
        <a:lstStyle/>
        <a:p>
          <a:endParaRPr lang="en-US"/>
        </a:p>
      </dgm:t>
    </dgm:pt>
    <dgm:pt modelId="{72C9C49D-5025-4126-9619-F0D707AAC056}">
      <dgm:prSet/>
      <dgm:spPr/>
      <dgm:t>
        <a:bodyPr/>
        <a:lstStyle/>
        <a:p>
          <a:pPr>
            <a:buFont typeface="Arial" panose="020B0604020202020204" pitchFamily="34" charset="0"/>
            <a:buChar char="○"/>
          </a:pPr>
          <a:r>
            <a:rPr lang="en-US" u="none" dirty="0"/>
            <a:t>Creating opportunities for learners to engage in economic ways of thinking</a:t>
          </a:r>
        </a:p>
      </dgm:t>
    </dgm:pt>
    <dgm:pt modelId="{D2D3E5D2-8AD6-4643-9058-06A69A46ABA2}" type="parTrans" cxnId="{E6F1DBD6-6559-486C-8EE5-7C37D5984941}">
      <dgm:prSet/>
      <dgm:spPr/>
      <dgm:t>
        <a:bodyPr/>
        <a:lstStyle/>
        <a:p>
          <a:endParaRPr lang="en-US"/>
        </a:p>
      </dgm:t>
    </dgm:pt>
    <dgm:pt modelId="{E27650F4-4C80-4DBF-A264-1A06FA4D3E3C}" type="sibTrans" cxnId="{E6F1DBD6-6559-486C-8EE5-7C37D5984941}">
      <dgm:prSet/>
      <dgm:spPr/>
      <dgm:t>
        <a:bodyPr/>
        <a:lstStyle/>
        <a:p>
          <a:endParaRPr lang="en-US"/>
        </a:p>
      </dgm:t>
    </dgm:pt>
    <dgm:pt modelId="{E866B560-AE74-4393-9E06-F4483EB039C9}">
      <dgm:prSet/>
      <dgm:spPr/>
      <dgm:t>
        <a:bodyPr/>
        <a:lstStyle/>
        <a:p>
          <a:pPr>
            <a:buFont typeface="Arial" panose="020B0604020202020204" pitchFamily="34" charset="0"/>
            <a:buChar char="○"/>
          </a:pPr>
          <a:r>
            <a:rPr lang="en-US" u="none" dirty="0"/>
            <a:t>Designing opportunities for civic engagement</a:t>
          </a:r>
        </a:p>
      </dgm:t>
    </dgm:pt>
    <dgm:pt modelId="{34DC3179-43BF-4C8D-879C-8099C159FA74}" type="parTrans" cxnId="{FB4BD432-87B0-4545-A560-EDA7D20503E9}">
      <dgm:prSet/>
      <dgm:spPr/>
      <dgm:t>
        <a:bodyPr/>
        <a:lstStyle/>
        <a:p>
          <a:endParaRPr lang="en-US"/>
        </a:p>
      </dgm:t>
    </dgm:pt>
    <dgm:pt modelId="{D2332E2C-5F98-4931-9CA4-F8155B9E04E5}" type="sibTrans" cxnId="{FB4BD432-87B0-4545-A560-EDA7D20503E9}">
      <dgm:prSet/>
      <dgm:spPr/>
      <dgm:t>
        <a:bodyPr/>
        <a:lstStyle/>
        <a:p>
          <a:endParaRPr lang="en-US"/>
        </a:p>
      </dgm:t>
    </dgm:pt>
    <dgm:pt modelId="{15A919E0-701C-40D8-B249-30A86BF48916}">
      <dgm:prSet/>
      <dgm:spPr/>
      <dgm:t>
        <a:bodyPr/>
        <a:lstStyle/>
        <a:p>
          <a:pPr>
            <a:buFont typeface="+mj-lt"/>
            <a:buAutoNum type="arabicPeriod"/>
          </a:pPr>
          <a:r>
            <a:rPr lang="en-US" u="none" dirty="0"/>
            <a:t>Facilitating </a:t>
          </a:r>
          <a:r>
            <a:rPr lang="en-US" b="1" u="none" dirty="0"/>
            <a:t>deliberation and discussions</a:t>
          </a:r>
          <a:endParaRPr lang="en-US" u="none" dirty="0"/>
        </a:p>
      </dgm:t>
    </dgm:pt>
    <dgm:pt modelId="{75BD686B-6B67-4815-922A-9DCBA2582A8E}" type="parTrans" cxnId="{FDB32891-2348-48E2-87D6-8C427C5A3D1E}">
      <dgm:prSet/>
      <dgm:spPr/>
      <dgm:t>
        <a:bodyPr/>
        <a:lstStyle/>
        <a:p>
          <a:endParaRPr lang="en-US"/>
        </a:p>
      </dgm:t>
    </dgm:pt>
    <dgm:pt modelId="{82C234CC-D899-4C86-8DA8-D3548084D09A}" type="sibTrans" cxnId="{FDB32891-2348-48E2-87D6-8C427C5A3D1E}">
      <dgm:prSet/>
      <dgm:spPr/>
      <dgm:t>
        <a:bodyPr/>
        <a:lstStyle/>
        <a:p>
          <a:endParaRPr lang="en-US"/>
        </a:p>
      </dgm:t>
    </dgm:pt>
    <dgm:pt modelId="{2DBC3DD2-D81C-4162-A541-F379C25F29AB}">
      <dgm:prSet/>
      <dgm:spPr/>
      <dgm:t>
        <a:bodyPr/>
        <a:lstStyle/>
        <a:p>
          <a:pPr>
            <a:buFont typeface="+mj-lt"/>
            <a:buAutoNum type="arabicPeriod"/>
          </a:pPr>
          <a:r>
            <a:rPr lang="en-US" u="none" dirty="0"/>
            <a:t>Designing opportunities for learners to engage in </a:t>
          </a:r>
          <a:r>
            <a:rPr lang="en-US" b="1" u="none" dirty="0"/>
            <a:t>cross-disciplinary studies</a:t>
          </a:r>
          <a:r>
            <a:rPr lang="en-US" u="none" dirty="0"/>
            <a:t> </a:t>
          </a:r>
        </a:p>
      </dgm:t>
    </dgm:pt>
    <dgm:pt modelId="{E766EA00-44EA-45EF-BAD4-89FEA31BBA17}" type="parTrans" cxnId="{3EF68D0E-F1C6-4C2E-867D-B3AEE018ABF9}">
      <dgm:prSet/>
      <dgm:spPr/>
      <dgm:t>
        <a:bodyPr/>
        <a:lstStyle/>
        <a:p>
          <a:endParaRPr lang="en-US"/>
        </a:p>
      </dgm:t>
    </dgm:pt>
    <dgm:pt modelId="{4143144A-37D7-4AA5-A815-DF9943748BA3}" type="sibTrans" cxnId="{3EF68D0E-F1C6-4C2E-867D-B3AEE018ABF9}">
      <dgm:prSet/>
      <dgm:spPr/>
      <dgm:t>
        <a:bodyPr/>
        <a:lstStyle/>
        <a:p>
          <a:endParaRPr lang="en-US"/>
        </a:p>
      </dgm:t>
    </dgm:pt>
    <dgm:pt modelId="{5AFE8F0C-454F-45E0-ABF1-97FEB142267B}">
      <dgm:prSet/>
      <dgm:spPr/>
      <dgm:t>
        <a:bodyPr/>
        <a:lstStyle/>
        <a:p>
          <a:pPr>
            <a:buFont typeface="+mj-lt"/>
            <a:buAutoNum type="arabicPeriod"/>
          </a:pPr>
          <a:r>
            <a:rPr lang="en-US" u="none" dirty="0"/>
            <a:t>Engaging students in the </a:t>
          </a:r>
          <a:r>
            <a:rPr lang="en-US" b="1" u="none" dirty="0"/>
            <a:t>analysis of multiple perspectives</a:t>
          </a:r>
          <a:r>
            <a:rPr lang="en-US" u="none" dirty="0"/>
            <a:t>, allowing students to understand their place in the world</a:t>
          </a:r>
        </a:p>
      </dgm:t>
    </dgm:pt>
    <dgm:pt modelId="{1AD319A8-A298-4CCB-89E1-242DCEF1F4B0}" type="parTrans" cxnId="{441DB664-8A3C-4322-A4CC-47CB934C4C00}">
      <dgm:prSet/>
      <dgm:spPr/>
      <dgm:t>
        <a:bodyPr/>
        <a:lstStyle/>
        <a:p>
          <a:endParaRPr lang="en-US"/>
        </a:p>
      </dgm:t>
    </dgm:pt>
    <dgm:pt modelId="{32C5DCE9-4D92-408F-94ED-664CC61252C1}" type="sibTrans" cxnId="{441DB664-8A3C-4322-A4CC-47CB934C4C00}">
      <dgm:prSet/>
      <dgm:spPr/>
      <dgm:t>
        <a:bodyPr/>
        <a:lstStyle/>
        <a:p>
          <a:endParaRPr lang="en-US"/>
        </a:p>
      </dgm:t>
    </dgm:pt>
    <dgm:pt modelId="{6338C0D9-F4C4-4B9E-AD4A-A96FF2C89C1E}">
      <dgm:prSet/>
      <dgm:spPr/>
      <dgm:t>
        <a:bodyPr/>
        <a:lstStyle/>
        <a:p>
          <a:pPr>
            <a:buFont typeface="+mj-lt"/>
            <a:buAutoNum type="arabicPeriod"/>
          </a:pPr>
          <a:r>
            <a:rPr lang="en-US" u="none" dirty="0"/>
            <a:t>Engaging students in strategies to be </a:t>
          </a:r>
          <a:r>
            <a:rPr lang="en-US" b="1" u="none" dirty="0"/>
            <a:t>critical consumers</a:t>
          </a:r>
          <a:r>
            <a:rPr lang="en-US" u="none" dirty="0"/>
            <a:t> of information</a:t>
          </a:r>
        </a:p>
      </dgm:t>
    </dgm:pt>
    <dgm:pt modelId="{32629C0C-9200-475E-BB55-E224097CCD47}" type="parTrans" cxnId="{37707DAB-CCC6-4919-9F35-070AF2B47734}">
      <dgm:prSet/>
      <dgm:spPr/>
      <dgm:t>
        <a:bodyPr/>
        <a:lstStyle/>
        <a:p>
          <a:endParaRPr lang="en-US"/>
        </a:p>
      </dgm:t>
    </dgm:pt>
    <dgm:pt modelId="{6D79EB47-ADB7-4398-8ABE-7E33E834F1EF}" type="sibTrans" cxnId="{37707DAB-CCC6-4919-9F35-070AF2B47734}">
      <dgm:prSet/>
      <dgm:spPr/>
      <dgm:t>
        <a:bodyPr/>
        <a:lstStyle/>
        <a:p>
          <a:endParaRPr lang="en-US"/>
        </a:p>
      </dgm:t>
    </dgm:pt>
    <dgm:pt modelId="{40FE0EB9-B287-43F6-ABB4-527CB1B94B4A}" type="pres">
      <dgm:prSet presAssocID="{D0F07F19-1F50-4B42-A7A0-278DF9D25BB1}" presName="diagram" presStyleCnt="0">
        <dgm:presLayoutVars>
          <dgm:dir/>
          <dgm:resizeHandles val="exact"/>
        </dgm:presLayoutVars>
      </dgm:prSet>
      <dgm:spPr/>
    </dgm:pt>
    <dgm:pt modelId="{8B70BCB8-2CA8-4281-8C3E-9646AA407DE2}" type="pres">
      <dgm:prSet presAssocID="{2EE95FC5-CD6B-4A50-9262-DC414E16C3EA}" presName="node" presStyleLbl="node1" presStyleIdx="0" presStyleCnt="6" custScaleX="115064" custLinFactNeighborX="1319" custLinFactNeighborY="-21545">
        <dgm:presLayoutVars>
          <dgm:bulletEnabled val="1"/>
        </dgm:presLayoutVars>
      </dgm:prSet>
      <dgm:spPr/>
    </dgm:pt>
    <dgm:pt modelId="{E02BC8AD-DDC2-43A7-BB43-F6F8D8BD6340}" type="pres">
      <dgm:prSet presAssocID="{C99EBBB1-E916-471C-83C9-ABE85B42AC26}" presName="sibTrans" presStyleCnt="0"/>
      <dgm:spPr/>
    </dgm:pt>
    <dgm:pt modelId="{BDC46A6D-7DFD-4FC0-BBED-6B431AECC1A7}" type="pres">
      <dgm:prSet presAssocID="{E7368613-B5F8-4FE5-A60C-DC8A61F91C61}" presName="node" presStyleLbl="node1" presStyleIdx="1" presStyleCnt="6" custScaleY="150368" custLinFactNeighborX="-685" custLinFactNeighborY="-21706">
        <dgm:presLayoutVars>
          <dgm:bulletEnabled val="1"/>
        </dgm:presLayoutVars>
      </dgm:prSet>
      <dgm:spPr/>
    </dgm:pt>
    <dgm:pt modelId="{5A66EF9F-2FE1-47B0-A162-EA7C53E17AB6}" type="pres">
      <dgm:prSet presAssocID="{1AF7F201-4738-4C32-9849-5C7B979D1D4F}" presName="sibTrans" presStyleCnt="0"/>
      <dgm:spPr/>
    </dgm:pt>
    <dgm:pt modelId="{FEC34E57-389F-42D2-9EA5-E85A18EEF26B}" type="pres">
      <dgm:prSet presAssocID="{15A919E0-701C-40D8-B249-30A86BF48916}" presName="node" presStyleLbl="node1" presStyleIdx="2" presStyleCnt="6" custLinFactNeighborX="-2325" custLinFactNeighborY="-28795">
        <dgm:presLayoutVars>
          <dgm:bulletEnabled val="1"/>
        </dgm:presLayoutVars>
      </dgm:prSet>
      <dgm:spPr/>
    </dgm:pt>
    <dgm:pt modelId="{EA1B7BC4-FEF5-41BE-84F7-C2F7F09723FA}" type="pres">
      <dgm:prSet presAssocID="{82C234CC-D899-4C86-8DA8-D3548084D09A}" presName="sibTrans" presStyleCnt="0"/>
      <dgm:spPr/>
    </dgm:pt>
    <dgm:pt modelId="{CD214AD8-4B23-4B87-B0FB-BF8047687691}" type="pres">
      <dgm:prSet presAssocID="{2DBC3DD2-D81C-4162-A541-F379C25F29AB}" presName="node" presStyleLbl="node1" presStyleIdx="3" presStyleCnt="6" custLinFactNeighborX="-343" custLinFactNeighborY="-20564">
        <dgm:presLayoutVars>
          <dgm:bulletEnabled val="1"/>
        </dgm:presLayoutVars>
      </dgm:prSet>
      <dgm:spPr/>
    </dgm:pt>
    <dgm:pt modelId="{02F665B7-A9AF-446E-810B-0E6DAFB2DB9A}" type="pres">
      <dgm:prSet presAssocID="{4143144A-37D7-4AA5-A815-DF9943748BA3}" presName="sibTrans" presStyleCnt="0"/>
      <dgm:spPr/>
    </dgm:pt>
    <dgm:pt modelId="{A73F73CC-A81E-4451-AC65-0D0FDDA3C405}" type="pres">
      <dgm:prSet presAssocID="{5AFE8F0C-454F-45E0-ABF1-97FEB142267B}" presName="node" presStyleLbl="node1" presStyleIdx="4" presStyleCnt="6" custLinFactNeighborX="5484" custLinFactNeighborY="-19421">
        <dgm:presLayoutVars>
          <dgm:bulletEnabled val="1"/>
        </dgm:presLayoutVars>
      </dgm:prSet>
      <dgm:spPr/>
    </dgm:pt>
    <dgm:pt modelId="{366CE8A1-06BF-4253-8B1B-6D43284B3082}" type="pres">
      <dgm:prSet presAssocID="{32C5DCE9-4D92-408F-94ED-664CC61252C1}" presName="sibTrans" presStyleCnt="0"/>
      <dgm:spPr/>
    </dgm:pt>
    <dgm:pt modelId="{0717E5CF-8CF2-40BE-858A-174148CAF178}" type="pres">
      <dgm:prSet presAssocID="{6338C0D9-F4C4-4B9E-AD4A-A96FF2C89C1E}" presName="node" presStyleLbl="node1" presStyleIdx="5" presStyleCnt="6" custLinFactNeighborX="-685" custLinFactNeighborY="-19992">
        <dgm:presLayoutVars>
          <dgm:bulletEnabled val="1"/>
        </dgm:presLayoutVars>
      </dgm:prSet>
      <dgm:spPr/>
    </dgm:pt>
  </dgm:ptLst>
  <dgm:cxnLst>
    <dgm:cxn modelId="{3EF68D0E-F1C6-4C2E-867D-B3AEE018ABF9}" srcId="{D0F07F19-1F50-4B42-A7A0-278DF9D25BB1}" destId="{2DBC3DD2-D81C-4162-A541-F379C25F29AB}" srcOrd="3" destOrd="0" parTransId="{E766EA00-44EA-45EF-BAD4-89FEA31BBA17}" sibTransId="{4143144A-37D7-4AA5-A815-DF9943748BA3}"/>
    <dgm:cxn modelId="{C3C9D92A-4F8E-4228-8DF6-5BC8FFC105E0}" type="presOf" srcId="{2EE95FC5-CD6B-4A50-9262-DC414E16C3EA}" destId="{8B70BCB8-2CA8-4281-8C3E-9646AA407DE2}" srcOrd="0" destOrd="0" presId="urn:microsoft.com/office/officeart/2005/8/layout/default"/>
    <dgm:cxn modelId="{1623A32B-7844-4700-9426-B052072A3DA9}" srcId="{E7368613-B5F8-4FE5-A60C-DC8A61F91C61}" destId="{690548AC-07CE-48E8-8920-756EB24229BA}" srcOrd="0" destOrd="0" parTransId="{F8E7BED1-F9EA-4C63-BFB0-E095DB2E5640}" sibTransId="{E554B876-1487-4BB0-824D-55A136C42BF8}"/>
    <dgm:cxn modelId="{6F78E62B-23AD-412A-8FC1-E54E125AC755}" type="presOf" srcId="{E866B560-AE74-4393-9E06-F4483EB039C9}" destId="{BDC46A6D-7DFD-4FC0-BBED-6B431AECC1A7}" srcOrd="0" destOrd="4" presId="urn:microsoft.com/office/officeart/2005/8/layout/default"/>
    <dgm:cxn modelId="{FB4BD432-87B0-4545-A560-EDA7D20503E9}" srcId="{E7368613-B5F8-4FE5-A60C-DC8A61F91C61}" destId="{E866B560-AE74-4393-9E06-F4483EB039C9}" srcOrd="3" destOrd="0" parTransId="{34DC3179-43BF-4C8D-879C-8099C159FA74}" sibTransId="{D2332E2C-5F98-4931-9CA4-F8155B9E04E5}"/>
    <dgm:cxn modelId="{97DFE640-77C5-4050-B18C-501AB50706A9}" type="presOf" srcId="{5AFE8F0C-454F-45E0-ABF1-97FEB142267B}" destId="{A73F73CC-A81E-4451-AC65-0D0FDDA3C405}" srcOrd="0" destOrd="0" presId="urn:microsoft.com/office/officeart/2005/8/layout/default"/>
    <dgm:cxn modelId="{D1CD3443-E673-4747-846B-813D440022F3}" srcId="{D0F07F19-1F50-4B42-A7A0-278DF9D25BB1}" destId="{E7368613-B5F8-4FE5-A60C-DC8A61F91C61}" srcOrd="1" destOrd="0" parTransId="{D9683B7A-6E36-4771-99E5-99D536376660}" sibTransId="{1AF7F201-4738-4C32-9849-5C7B979D1D4F}"/>
    <dgm:cxn modelId="{441DB664-8A3C-4322-A4CC-47CB934C4C00}" srcId="{D0F07F19-1F50-4B42-A7A0-278DF9D25BB1}" destId="{5AFE8F0C-454F-45E0-ABF1-97FEB142267B}" srcOrd="4" destOrd="0" parTransId="{1AD319A8-A298-4CCB-89E1-242DCEF1F4B0}" sibTransId="{32C5DCE9-4D92-408F-94ED-664CC61252C1}"/>
    <dgm:cxn modelId="{006B5469-DD4C-4A6A-B9CA-4A5738702B87}" type="presOf" srcId="{72C9C49D-5025-4126-9619-F0D707AAC056}" destId="{BDC46A6D-7DFD-4FC0-BBED-6B431AECC1A7}" srcOrd="0" destOrd="3" presId="urn:microsoft.com/office/officeart/2005/8/layout/default"/>
    <dgm:cxn modelId="{A130346A-E5A2-416D-8C0D-EA05403E2EEA}" type="presOf" srcId="{15A919E0-701C-40D8-B249-30A86BF48916}" destId="{FEC34E57-389F-42D2-9EA5-E85A18EEF26B}" srcOrd="0" destOrd="0" presId="urn:microsoft.com/office/officeart/2005/8/layout/default"/>
    <dgm:cxn modelId="{39B6CB55-9326-4CF2-82BC-B7BF89E71D6D}" type="presOf" srcId="{690548AC-07CE-48E8-8920-756EB24229BA}" destId="{BDC46A6D-7DFD-4FC0-BBED-6B431AECC1A7}" srcOrd="0" destOrd="1" presId="urn:microsoft.com/office/officeart/2005/8/layout/default"/>
    <dgm:cxn modelId="{45ED9B7D-45F8-4AC6-86F4-2BA866DC6214}" type="presOf" srcId="{2DBC3DD2-D81C-4162-A541-F379C25F29AB}" destId="{CD214AD8-4B23-4B87-B0FB-BF8047687691}" srcOrd="0" destOrd="0" presId="urn:microsoft.com/office/officeart/2005/8/layout/default"/>
    <dgm:cxn modelId="{FDB32891-2348-48E2-87D6-8C427C5A3D1E}" srcId="{D0F07F19-1F50-4B42-A7A0-278DF9D25BB1}" destId="{15A919E0-701C-40D8-B249-30A86BF48916}" srcOrd="2" destOrd="0" parTransId="{75BD686B-6B67-4815-922A-9DCBA2582A8E}" sibTransId="{82C234CC-D899-4C86-8DA8-D3548084D09A}"/>
    <dgm:cxn modelId="{37707DAB-CCC6-4919-9F35-070AF2B47734}" srcId="{D0F07F19-1F50-4B42-A7A0-278DF9D25BB1}" destId="{6338C0D9-F4C4-4B9E-AD4A-A96FF2C89C1E}" srcOrd="5" destOrd="0" parTransId="{32629C0C-9200-475E-BB55-E224097CCD47}" sibTransId="{6D79EB47-ADB7-4398-8ABE-7E33E834F1EF}"/>
    <dgm:cxn modelId="{B3F19EC2-A372-4EC3-BFE0-C62FFDFE3DF6}" srcId="{D0F07F19-1F50-4B42-A7A0-278DF9D25BB1}" destId="{2EE95FC5-CD6B-4A50-9262-DC414E16C3EA}" srcOrd="0" destOrd="0" parTransId="{75374347-884B-4721-8CFF-DF080F5B1C79}" sibTransId="{C99EBBB1-E916-471C-83C9-ABE85B42AC26}"/>
    <dgm:cxn modelId="{3E869BCB-BEE6-41CE-ABFF-DFF5AA46DA0F}" type="presOf" srcId="{976D34D5-BAB6-4FF2-B2ED-3C648DB3CEAC}" destId="{BDC46A6D-7DFD-4FC0-BBED-6B431AECC1A7}" srcOrd="0" destOrd="2" presId="urn:microsoft.com/office/officeart/2005/8/layout/default"/>
    <dgm:cxn modelId="{53B0A5D1-F1AE-4670-AC59-3C4EE258546E}" type="presOf" srcId="{6338C0D9-F4C4-4B9E-AD4A-A96FF2C89C1E}" destId="{0717E5CF-8CF2-40BE-858A-174148CAF178}" srcOrd="0" destOrd="0" presId="urn:microsoft.com/office/officeart/2005/8/layout/default"/>
    <dgm:cxn modelId="{DDC342D4-F86A-4EBD-9977-01DEA5BF3638}" type="presOf" srcId="{E7368613-B5F8-4FE5-A60C-DC8A61F91C61}" destId="{BDC46A6D-7DFD-4FC0-BBED-6B431AECC1A7}" srcOrd="0" destOrd="0" presId="urn:microsoft.com/office/officeart/2005/8/layout/default"/>
    <dgm:cxn modelId="{E6F1DBD6-6559-486C-8EE5-7C37D5984941}" srcId="{E7368613-B5F8-4FE5-A60C-DC8A61F91C61}" destId="{72C9C49D-5025-4126-9619-F0D707AAC056}" srcOrd="2" destOrd="0" parTransId="{D2D3E5D2-8AD6-4643-9058-06A69A46ABA2}" sibTransId="{E27650F4-4C80-4DBF-A264-1A06FA4D3E3C}"/>
    <dgm:cxn modelId="{58370DE1-A162-4022-8623-DA4A8E39764C}" srcId="{E7368613-B5F8-4FE5-A60C-DC8A61F91C61}" destId="{976D34D5-BAB6-4FF2-B2ED-3C648DB3CEAC}" srcOrd="1" destOrd="0" parTransId="{506CFC44-71F2-4144-AF6D-E399B0C1A87D}" sibTransId="{C6A8F69C-9E85-4F84-860B-AC51B7B9B1DD}"/>
    <dgm:cxn modelId="{38B196E4-A718-4E5E-8B33-DFB2B77FDE42}" type="presOf" srcId="{D0F07F19-1F50-4B42-A7A0-278DF9D25BB1}" destId="{40FE0EB9-B287-43F6-ABB4-527CB1B94B4A}" srcOrd="0" destOrd="0" presId="urn:microsoft.com/office/officeart/2005/8/layout/default"/>
    <dgm:cxn modelId="{D17F6962-6CF2-4448-8F2E-27A7CB5CAB16}" type="presParOf" srcId="{40FE0EB9-B287-43F6-ABB4-527CB1B94B4A}" destId="{8B70BCB8-2CA8-4281-8C3E-9646AA407DE2}" srcOrd="0" destOrd="0" presId="urn:microsoft.com/office/officeart/2005/8/layout/default"/>
    <dgm:cxn modelId="{6873F57A-5B91-48FC-9B1A-61BEA27CBE90}" type="presParOf" srcId="{40FE0EB9-B287-43F6-ABB4-527CB1B94B4A}" destId="{E02BC8AD-DDC2-43A7-BB43-F6F8D8BD6340}" srcOrd="1" destOrd="0" presId="urn:microsoft.com/office/officeart/2005/8/layout/default"/>
    <dgm:cxn modelId="{8D80DF4C-7DFD-4FAE-9399-1BB299EBF147}" type="presParOf" srcId="{40FE0EB9-B287-43F6-ABB4-527CB1B94B4A}" destId="{BDC46A6D-7DFD-4FC0-BBED-6B431AECC1A7}" srcOrd="2" destOrd="0" presId="urn:microsoft.com/office/officeart/2005/8/layout/default"/>
    <dgm:cxn modelId="{3850FF5C-5FAC-44EA-B38A-89885825D1E7}" type="presParOf" srcId="{40FE0EB9-B287-43F6-ABB4-527CB1B94B4A}" destId="{5A66EF9F-2FE1-47B0-A162-EA7C53E17AB6}" srcOrd="3" destOrd="0" presId="urn:microsoft.com/office/officeart/2005/8/layout/default"/>
    <dgm:cxn modelId="{7B985EFC-4536-4A71-B3C4-05C9F37131E4}" type="presParOf" srcId="{40FE0EB9-B287-43F6-ABB4-527CB1B94B4A}" destId="{FEC34E57-389F-42D2-9EA5-E85A18EEF26B}" srcOrd="4" destOrd="0" presId="urn:microsoft.com/office/officeart/2005/8/layout/default"/>
    <dgm:cxn modelId="{225DF930-3379-42EA-A517-59D3D6D764FB}" type="presParOf" srcId="{40FE0EB9-B287-43F6-ABB4-527CB1B94B4A}" destId="{EA1B7BC4-FEF5-41BE-84F7-C2F7F09723FA}" srcOrd="5" destOrd="0" presId="urn:microsoft.com/office/officeart/2005/8/layout/default"/>
    <dgm:cxn modelId="{CAFF5564-E9D7-4DA6-A1FE-D4C642CD11DB}" type="presParOf" srcId="{40FE0EB9-B287-43F6-ABB4-527CB1B94B4A}" destId="{CD214AD8-4B23-4B87-B0FB-BF8047687691}" srcOrd="6" destOrd="0" presId="urn:microsoft.com/office/officeart/2005/8/layout/default"/>
    <dgm:cxn modelId="{577B6A08-03E5-431E-9C5A-4DB2898D0EAD}" type="presParOf" srcId="{40FE0EB9-B287-43F6-ABB4-527CB1B94B4A}" destId="{02F665B7-A9AF-446E-810B-0E6DAFB2DB9A}" srcOrd="7" destOrd="0" presId="urn:microsoft.com/office/officeart/2005/8/layout/default"/>
    <dgm:cxn modelId="{0D9183D9-80F0-467D-8283-6FC82C4BB533}" type="presParOf" srcId="{40FE0EB9-B287-43F6-ABB4-527CB1B94B4A}" destId="{A73F73CC-A81E-4451-AC65-0D0FDDA3C405}" srcOrd="8" destOrd="0" presId="urn:microsoft.com/office/officeart/2005/8/layout/default"/>
    <dgm:cxn modelId="{7FB45647-69D6-49FD-B053-158F32634C17}" type="presParOf" srcId="{40FE0EB9-B287-43F6-ABB4-527CB1B94B4A}" destId="{366CE8A1-06BF-4253-8B1B-6D43284B3082}" srcOrd="9" destOrd="0" presId="urn:microsoft.com/office/officeart/2005/8/layout/default"/>
    <dgm:cxn modelId="{E8D5E9F6-88E8-4E46-8121-14C9B55BE6AB}" type="presParOf" srcId="{40FE0EB9-B287-43F6-ABB4-527CB1B94B4A}" destId="{0717E5CF-8CF2-40BE-858A-174148CAF178}"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F07F19-1F50-4B42-A7A0-278DF9D25BB1}"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US"/>
        </a:p>
      </dgm:t>
    </dgm:pt>
    <dgm:pt modelId="{2EE95FC5-CD6B-4A50-9262-DC414E16C3EA}">
      <dgm:prSet custT="1"/>
      <dgm:spPr/>
      <dgm:t>
        <a:bodyPr lIns="72000" rIns="72000"/>
        <a:lstStyle/>
        <a:p>
          <a:r>
            <a:rPr lang="en-US" sz="2100" u="none" dirty="0"/>
            <a:t>Creating opportunities for </a:t>
          </a:r>
          <a:r>
            <a:rPr lang="en-US" sz="2100" b="1" u="none" dirty="0"/>
            <a:t>inquiry </a:t>
          </a:r>
          <a:endParaRPr lang="en-US" sz="1800" dirty="0"/>
        </a:p>
      </dgm:t>
    </dgm:pt>
    <dgm:pt modelId="{75374347-884B-4721-8CFF-DF080F5B1C79}" type="parTrans" cxnId="{B3F19EC2-A372-4EC3-BFE0-C62FFDFE3DF6}">
      <dgm:prSet/>
      <dgm:spPr/>
      <dgm:t>
        <a:bodyPr/>
        <a:lstStyle/>
        <a:p>
          <a:endParaRPr lang="en-US"/>
        </a:p>
      </dgm:t>
    </dgm:pt>
    <dgm:pt modelId="{C99EBBB1-E916-471C-83C9-ABE85B42AC26}" type="sibTrans" cxnId="{B3F19EC2-A372-4EC3-BFE0-C62FFDFE3DF6}">
      <dgm:prSet phldrT="1" phldr="0"/>
      <dgm:spPr/>
      <dgm:t>
        <a:bodyPr/>
        <a:lstStyle/>
        <a:p>
          <a:endParaRPr lang="en-US"/>
        </a:p>
      </dgm:t>
    </dgm:pt>
    <dgm:pt modelId="{E7368613-B5F8-4FE5-A60C-DC8A61F91C61}">
      <dgm:prSet/>
      <dgm:spPr/>
      <dgm:t>
        <a:bodyPr/>
        <a:lstStyle/>
        <a:p>
          <a:pPr>
            <a:buFont typeface="+mj-lt"/>
            <a:buAutoNum type="arabicPeriod"/>
          </a:pPr>
          <a:r>
            <a:rPr lang="en-US" u="none" dirty="0"/>
            <a:t>Purposefully </a:t>
          </a:r>
          <a:r>
            <a:rPr lang="en-US" b="1" u="none" dirty="0"/>
            <a:t>integrating content and skills</a:t>
          </a:r>
          <a:r>
            <a:rPr lang="en-US" u="none" dirty="0"/>
            <a:t> (disciplinary literacy?)</a:t>
          </a:r>
        </a:p>
      </dgm:t>
    </dgm:pt>
    <dgm:pt modelId="{D9683B7A-6E36-4771-99E5-99D536376660}" type="parTrans" cxnId="{D1CD3443-E673-4747-846B-813D440022F3}">
      <dgm:prSet/>
      <dgm:spPr/>
      <dgm:t>
        <a:bodyPr/>
        <a:lstStyle/>
        <a:p>
          <a:endParaRPr lang="en-US"/>
        </a:p>
      </dgm:t>
    </dgm:pt>
    <dgm:pt modelId="{1AF7F201-4738-4C32-9849-5C7B979D1D4F}" type="sibTrans" cxnId="{D1CD3443-E673-4747-846B-813D440022F3}">
      <dgm:prSet/>
      <dgm:spPr/>
      <dgm:t>
        <a:bodyPr/>
        <a:lstStyle/>
        <a:p>
          <a:endParaRPr lang="en-US"/>
        </a:p>
      </dgm:t>
    </dgm:pt>
    <dgm:pt modelId="{690548AC-07CE-48E8-8920-756EB24229BA}">
      <dgm:prSet/>
      <dgm:spPr/>
      <dgm:t>
        <a:bodyPr/>
        <a:lstStyle/>
        <a:p>
          <a:pPr>
            <a:buFont typeface="Arial" panose="020B0604020202020204" pitchFamily="34" charset="0"/>
            <a:buChar char="○"/>
          </a:pPr>
          <a:r>
            <a:rPr lang="en-US" u="none" dirty="0"/>
            <a:t>Facilitating historical thinking and analysis </a:t>
          </a:r>
        </a:p>
      </dgm:t>
    </dgm:pt>
    <dgm:pt modelId="{F8E7BED1-F9EA-4C63-BFB0-E095DB2E5640}" type="parTrans" cxnId="{1623A32B-7844-4700-9426-B052072A3DA9}">
      <dgm:prSet/>
      <dgm:spPr/>
      <dgm:t>
        <a:bodyPr/>
        <a:lstStyle/>
        <a:p>
          <a:endParaRPr lang="en-US"/>
        </a:p>
      </dgm:t>
    </dgm:pt>
    <dgm:pt modelId="{E554B876-1487-4BB0-824D-55A136C42BF8}" type="sibTrans" cxnId="{1623A32B-7844-4700-9426-B052072A3DA9}">
      <dgm:prSet/>
      <dgm:spPr/>
      <dgm:t>
        <a:bodyPr/>
        <a:lstStyle/>
        <a:p>
          <a:endParaRPr lang="en-US"/>
        </a:p>
      </dgm:t>
    </dgm:pt>
    <dgm:pt modelId="{976D34D5-BAB6-4FF2-B2ED-3C648DB3CEAC}">
      <dgm:prSet/>
      <dgm:spPr/>
      <dgm:t>
        <a:bodyPr/>
        <a:lstStyle/>
        <a:p>
          <a:pPr>
            <a:buFont typeface="Arial" panose="020B0604020202020204" pitchFamily="34" charset="0"/>
            <a:buChar char="○"/>
          </a:pPr>
          <a:r>
            <a:rPr lang="en-US" u="none" dirty="0"/>
            <a:t>Fostering spatial thinking</a:t>
          </a:r>
        </a:p>
      </dgm:t>
    </dgm:pt>
    <dgm:pt modelId="{506CFC44-71F2-4144-AF6D-E399B0C1A87D}" type="parTrans" cxnId="{58370DE1-A162-4022-8623-DA4A8E39764C}">
      <dgm:prSet/>
      <dgm:spPr/>
      <dgm:t>
        <a:bodyPr/>
        <a:lstStyle/>
        <a:p>
          <a:endParaRPr lang="en-US"/>
        </a:p>
      </dgm:t>
    </dgm:pt>
    <dgm:pt modelId="{C6A8F69C-9E85-4F84-860B-AC51B7B9B1DD}" type="sibTrans" cxnId="{58370DE1-A162-4022-8623-DA4A8E39764C}">
      <dgm:prSet/>
      <dgm:spPr/>
      <dgm:t>
        <a:bodyPr/>
        <a:lstStyle/>
        <a:p>
          <a:endParaRPr lang="en-US"/>
        </a:p>
      </dgm:t>
    </dgm:pt>
    <dgm:pt modelId="{72C9C49D-5025-4126-9619-F0D707AAC056}">
      <dgm:prSet/>
      <dgm:spPr/>
      <dgm:t>
        <a:bodyPr/>
        <a:lstStyle/>
        <a:p>
          <a:pPr>
            <a:buFont typeface="Arial" panose="020B0604020202020204" pitchFamily="34" charset="0"/>
            <a:buChar char="○"/>
          </a:pPr>
          <a:r>
            <a:rPr lang="en-US" u="none" dirty="0"/>
            <a:t>Creating opportunities for learners to engage in economic ways of thinking</a:t>
          </a:r>
        </a:p>
      </dgm:t>
    </dgm:pt>
    <dgm:pt modelId="{D2D3E5D2-8AD6-4643-9058-06A69A46ABA2}" type="parTrans" cxnId="{E6F1DBD6-6559-486C-8EE5-7C37D5984941}">
      <dgm:prSet/>
      <dgm:spPr/>
      <dgm:t>
        <a:bodyPr/>
        <a:lstStyle/>
        <a:p>
          <a:endParaRPr lang="en-US"/>
        </a:p>
      </dgm:t>
    </dgm:pt>
    <dgm:pt modelId="{E27650F4-4C80-4DBF-A264-1A06FA4D3E3C}" type="sibTrans" cxnId="{E6F1DBD6-6559-486C-8EE5-7C37D5984941}">
      <dgm:prSet/>
      <dgm:spPr/>
      <dgm:t>
        <a:bodyPr/>
        <a:lstStyle/>
        <a:p>
          <a:endParaRPr lang="en-US"/>
        </a:p>
      </dgm:t>
    </dgm:pt>
    <dgm:pt modelId="{E866B560-AE74-4393-9E06-F4483EB039C9}">
      <dgm:prSet/>
      <dgm:spPr/>
      <dgm:t>
        <a:bodyPr/>
        <a:lstStyle/>
        <a:p>
          <a:pPr>
            <a:buFont typeface="Arial" panose="020B0604020202020204" pitchFamily="34" charset="0"/>
            <a:buChar char="○"/>
          </a:pPr>
          <a:r>
            <a:rPr lang="en-US" u="none" dirty="0"/>
            <a:t>Designing opportunities for civic engagement</a:t>
          </a:r>
        </a:p>
      </dgm:t>
    </dgm:pt>
    <dgm:pt modelId="{34DC3179-43BF-4C8D-879C-8099C159FA74}" type="parTrans" cxnId="{FB4BD432-87B0-4545-A560-EDA7D20503E9}">
      <dgm:prSet/>
      <dgm:spPr/>
      <dgm:t>
        <a:bodyPr/>
        <a:lstStyle/>
        <a:p>
          <a:endParaRPr lang="en-US"/>
        </a:p>
      </dgm:t>
    </dgm:pt>
    <dgm:pt modelId="{D2332E2C-5F98-4931-9CA4-F8155B9E04E5}" type="sibTrans" cxnId="{FB4BD432-87B0-4545-A560-EDA7D20503E9}">
      <dgm:prSet/>
      <dgm:spPr/>
      <dgm:t>
        <a:bodyPr/>
        <a:lstStyle/>
        <a:p>
          <a:endParaRPr lang="en-US"/>
        </a:p>
      </dgm:t>
    </dgm:pt>
    <dgm:pt modelId="{15A919E0-701C-40D8-B249-30A86BF48916}">
      <dgm:prSet/>
      <dgm:spPr/>
      <dgm:t>
        <a:bodyPr/>
        <a:lstStyle/>
        <a:p>
          <a:pPr>
            <a:buFont typeface="+mj-lt"/>
            <a:buAutoNum type="arabicPeriod"/>
          </a:pPr>
          <a:r>
            <a:rPr lang="en-US" u="none" dirty="0"/>
            <a:t>Facilitating </a:t>
          </a:r>
          <a:r>
            <a:rPr lang="en-US" b="1" u="none" dirty="0"/>
            <a:t>deliberation and discussions</a:t>
          </a:r>
          <a:endParaRPr lang="en-US" u="none" dirty="0"/>
        </a:p>
      </dgm:t>
    </dgm:pt>
    <dgm:pt modelId="{75BD686B-6B67-4815-922A-9DCBA2582A8E}" type="parTrans" cxnId="{FDB32891-2348-48E2-87D6-8C427C5A3D1E}">
      <dgm:prSet/>
      <dgm:spPr/>
      <dgm:t>
        <a:bodyPr/>
        <a:lstStyle/>
        <a:p>
          <a:endParaRPr lang="en-US"/>
        </a:p>
      </dgm:t>
    </dgm:pt>
    <dgm:pt modelId="{82C234CC-D899-4C86-8DA8-D3548084D09A}" type="sibTrans" cxnId="{FDB32891-2348-48E2-87D6-8C427C5A3D1E}">
      <dgm:prSet/>
      <dgm:spPr/>
      <dgm:t>
        <a:bodyPr/>
        <a:lstStyle/>
        <a:p>
          <a:endParaRPr lang="en-US"/>
        </a:p>
      </dgm:t>
    </dgm:pt>
    <dgm:pt modelId="{2DBC3DD2-D81C-4162-A541-F379C25F29AB}">
      <dgm:prSet/>
      <dgm:spPr/>
      <dgm:t>
        <a:bodyPr/>
        <a:lstStyle/>
        <a:p>
          <a:pPr>
            <a:buFont typeface="+mj-lt"/>
            <a:buAutoNum type="arabicPeriod"/>
          </a:pPr>
          <a:r>
            <a:rPr lang="en-US" u="none" dirty="0"/>
            <a:t>Designing opportunities for learners to engage in </a:t>
          </a:r>
          <a:r>
            <a:rPr lang="en-US" b="1" u="none" dirty="0"/>
            <a:t>cross-disciplinary studies</a:t>
          </a:r>
          <a:r>
            <a:rPr lang="en-US" u="none" dirty="0"/>
            <a:t> </a:t>
          </a:r>
        </a:p>
      </dgm:t>
    </dgm:pt>
    <dgm:pt modelId="{E766EA00-44EA-45EF-BAD4-89FEA31BBA17}" type="parTrans" cxnId="{3EF68D0E-F1C6-4C2E-867D-B3AEE018ABF9}">
      <dgm:prSet/>
      <dgm:spPr/>
      <dgm:t>
        <a:bodyPr/>
        <a:lstStyle/>
        <a:p>
          <a:endParaRPr lang="en-US"/>
        </a:p>
      </dgm:t>
    </dgm:pt>
    <dgm:pt modelId="{4143144A-37D7-4AA5-A815-DF9943748BA3}" type="sibTrans" cxnId="{3EF68D0E-F1C6-4C2E-867D-B3AEE018ABF9}">
      <dgm:prSet/>
      <dgm:spPr/>
      <dgm:t>
        <a:bodyPr/>
        <a:lstStyle/>
        <a:p>
          <a:endParaRPr lang="en-US"/>
        </a:p>
      </dgm:t>
    </dgm:pt>
    <dgm:pt modelId="{5AFE8F0C-454F-45E0-ABF1-97FEB142267B}">
      <dgm:prSet/>
      <dgm:spPr/>
      <dgm:t>
        <a:bodyPr/>
        <a:lstStyle/>
        <a:p>
          <a:pPr>
            <a:buFont typeface="+mj-lt"/>
            <a:buAutoNum type="arabicPeriod"/>
          </a:pPr>
          <a:r>
            <a:rPr lang="en-US" u="none" dirty="0"/>
            <a:t>Engaging students in the </a:t>
          </a:r>
          <a:r>
            <a:rPr lang="en-US" b="1" u="none" dirty="0"/>
            <a:t>analysis of multiple perspectives</a:t>
          </a:r>
          <a:r>
            <a:rPr lang="en-US" u="none" dirty="0"/>
            <a:t>, allowing students to understand their place in the world</a:t>
          </a:r>
        </a:p>
      </dgm:t>
    </dgm:pt>
    <dgm:pt modelId="{1AD319A8-A298-4CCB-89E1-242DCEF1F4B0}" type="parTrans" cxnId="{441DB664-8A3C-4322-A4CC-47CB934C4C00}">
      <dgm:prSet/>
      <dgm:spPr/>
      <dgm:t>
        <a:bodyPr/>
        <a:lstStyle/>
        <a:p>
          <a:endParaRPr lang="en-US"/>
        </a:p>
      </dgm:t>
    </dgm:pt>
    <dgm:pt modelId="{32C5DCE9-4D92-408F-94ED-664CC61252C1}" type="sibTrans" cxnId="{441DB664-8A3C-4322-A4CC-47CB934C4C00}">
      <dgm:prSet/>
      <dgm:spPr/>
      <dgm:t>
        <a:bodyPr/>
        <a:lstStyle/>
        <a:p>
          <a:endParaRPr lang="en-US"/>
        </a:p>
      </dgm:t>
    </dgm:pt>
    <dgm:pt modelId="{6338C0D9-F4C4-4B9E-AD4A-A96FF2C89C1E}">
      <dgm:prSet/>
      <dgm:spPr/>
      <dgm:t>
        <a:bodyPr/>
        <a:lstStyle/>
        <a:p>
          <a:pPr>
            <a:buFont typeface="+mj-lt"/>
            <a:buAutoNum type="arabicPeriod"/>
          </a:pPr>
          <a:r>
            <a:rPr lang="en-US" u="none" dirty="0"/>
            <a:t>Engaging students in strategies to be </a:t>
          </a:r>
          <a:r>
            <a:rPr lang="en-US" b="1" u="none" dirty="0"/>
            <a:t>critical consumers</a:t>
          </a:r>
          <a:r>
            <a:rPr lang="en-US" u="none" dirty="0"/>
            <a:t> of information</a:t>
          </a:r>
        </a:p>
      </dgm:t>
    </dgm:pt>
    <dgm:pt modelId="{32629C0C-9200-475E-BB55-E224097CCD47}" type="parTrans" cxnId="{37707DAB-CCC6-4919-9F35-070AF2B47734}">
      <dgm:prSet/>
      <dgm:spPr/>
      <dgm:t>
        <a:bodyPr/>
        <a:lstStyle/>
        <a:p>
          <a:endParaRPr lang="en-US"/>
        </a:p>
      </dgm:t>
    </dgm:pt>
    <dgm:pt modelId="{6D79EB47-ADB7-4398-8ABE-7E33E834F1EF}" type="sibTrans" cxnId="{37707DAB-CCC6-4919-9F35-070AF2B47734}">
      <dgm:prSet/>
      <dgm:spPr/>
      <dgm:t>
        <a:bodyPr/>
        <a:lstStyle/>
        <a:p>
          <a:endParaRPr lang="en-US"/>
        </a:p>
      </dgm:t>
    </dgm:pt>
    <dgm:pt modelId="{40FE0EB9-B287-43F6-ABB4-527CB1B94B4A}" type="pres">
      <dgm:prSet presAssocID="{D0F07F19-1F50-4B42-A7A0-278DF9D25BB1}" presName="diagram" presStyleCnt="0">
        <dgm:presLayoutVars>
          <dgm:dir/>
          <dgm:resizeHandles val="exact"/>
        </dgm:presLayoutVars>
      </dgm:prSet>
      <dgm:spPr/>
    </dgm:pt>
    <dgm:pt modelId="{8B70BCB8-2CA8-4281-8C3E-9646AA407DE2}" type="pres">
      <dgm:prSet presAssocID="{2EE95FC5-CD6B-4A50-9262-DC414E16C3EA}" presName="node" presStyleLbl="node1" presStyleIdx="0" presStyleCnt="6" custScaleX="115064" custLinFactNeighborX="1319" custLinFactNeighborY="-21545">
        <dgm:presLayoutVars>
          <dgm:bulletEnabled val="1"/>
        </dgm:presLayoutVars>
      </dgm:prSet>
      <dgm:spPr/>
    </dgm:pt>
    <dgm:pt modelId="{E02BC8AD-DDC2-43A7-BB43-F6F8D8BD6340}" type="pres">
      <dgm:prSet presAssocID="{C99EBBB1-E916-471C-83C9-ABE85B42AC26}" presName="sibTrans" presStyleCnt="0"/>
      <dgm:spPr/>
    </dgm:pt>
    <dgm:pt modelId="{BDC46A6D-7DFD-4FC0-BBED-6B431AECC1A7}" type="pres">
      <dgm:prSet presAssocID="{E7368613-B5F8-4FE5-A60C-DC8A61F91C61}" presName="node" presStyleLbl="node1" presStyleIdx="1" presStyleCnt="6" custScaleY="150368" custLinFactNeighborX="-685" custLinFactNeighborY="-21706">
        <dgm:presLayoutVars>
          <dgm:bulletEnabled val="1"/>
        </dgm:presLayoutVars>
      </dgm:prSet>
      <dgm:spPr/>
    </dgm:pt>
    <dgm:pt modelId="{5A66EF9F-2FE1-47B0-A162-EA7C53E17AB6}" type="pres">
      <dgm:prSet presAssocID="{1AF7F201-4738-4C32-9849-5C7B979D1D4F}" presName="sibTrans" presStyleCnt="0"/>
      <dgm:spPr/>
    </dgm:pt>
    <dgm:pt modelId="{FEC34E57-389F-42D2-9EA5-E85A18EEF26B}" type="pres">
      <dgm:prSet presAssocID="{15A919E0-701C-40D8-B249-30A86BF48916}" presName="node" presStyleLbl="node1" presStyleIdx="2" presStyleCnt="6" custLinFactNeighborX="-2325" custLinFactNeighborY="-28795">
        <dgm:presLayoutVars>
          <dgm:bulletEnabled val="1"/>
        </dgm:presLayoutVars>
      </dgm:prSet>
      <dgm:spPr/>
    </dgm:pt>
    <dgm:pt modelId="{EA1B7BC4-FEF5-41BE-84F7-C2F7F09723FA}" type="pres">
      <dgm:prSet presAssocID="{82C234CC-D899-4C86-8DA8-D3548084D09A}" presName="sibTrans" presStyleCnt="0"/>
      <dgm:spPr/>
    </dgm:pt>
    <dgm:pt modelId="{CD214AD8-4B23-4B87-B0FB-BF8047687691}" type="pres">
      <dgm:prSet presAssocID="{2DBC3DD2-D81C-4162-A541-F379C25F29AB}" presName="node" presStyleLbl="node1" presStyleIdx="3" presStyleCnt="6" custLinFactNeighborX="-343" custLinFactNeighborY="-20564">
        <dgm:presLayoutVars>
          <dgm:bulletEnabled val="1"/>
        </dgm:presLayoutVars>
      </dgm:prSet>
      <dgm:spPr/>
    </dgm:pt>
    <dgm:pt modelId="{02F665B7-A9AF-446E-810B-0E6DAFB2DB9A}" type="pres">
      <dgm:prSet presAssocID="{4143144A-37D7-4AA5-A815-DF9943748BA3}" presName="sibTrans" presStyleCnt="0"/>
      <dgm:spPr/>
    </dgm:pt>
    <dgm:pt modelId="{A73F73CC-A81E-4451-AC65-0D0FDDA3C405}" type="pres">
      <dgm:prSet presAssocID="{5AFE8F0C-454F-45E0-ABF1-97FEB142267B}" presName="node" presStyleLbl="node1" presStyleIdx="4" presStyleCnt="6" custLinFactNeighborX="5484" custLinFactNeighborY="-19421">
        <dgm:presLayoutVars>
          <dgm:bulletEnabled val="1"/>
        </dgm:presLayoutVars>
      </dgm:prSet>
      <dgm:spPr/>
    </dgm:pt>
    <dgm:pt modelId="{366CE8A1-06BF-4253-8B1B-6D43284B3082}" type="pres">
      <dgm:prSet presAssocID="{32C5DCE9-4D92-408F-94ED-664CC61252C1}" presName="sibTrans" presStyleCnt="0"/>
      <dgm:spPr/>
    </dgm:pt>
    <dgm:pt modelId="{0717E5CF-8CF2-40BE-858A-174148CAF178}" type="pres">
      <dgm:prSet presAssocID="{6338C0D9-F4C4-4B9E-AD4A-A96FF2C89C1E}" presName="node" presStyleLbl="node1" presStyleIdx="5" presStyleCnt="6" custLinFactNeighborX="-685" custLinFactNeighborY="-19992">
        <dgm:presLayoutVars>
          <dgm:bulletEnabled val="1"/>
        </dgm:presLayoutVars>
      </dgm:prSet>
      <dgm:spPr/>
    </dgm:pt>
  </dgm:ptLst>
  <dgm:cxnLst>
    <dgm:cxn modelId="{3EF68D0E-F1C6-4C2E-867D-B3AEE018ABF9}" srcId="{D0F07F19-1F50-4B42-A7A0-278DF9D25BB1}" destId="{2DBC3DD2-D81C-4162-A541-F379C25F29AB}" srcOrd="3" destOrd="0" parTransId="{E766EA00-44EA-45EF-BAD4-89FEA31BBA17}" sibTransId="{4143144A-37D7-4AA5-A815-DF9943748BA3}"/>
    <dgm:cxn modelId="{C3C9D92A-4F8E-4228-8DF6-5BC8FFC105E0}" type="presOf" srcId="{2EE95FC5-CD6B-4A50-9262-DC414E16C3EA}" destId="{8B70BCB8-2CA8-4281-8C3E-9646AA407DE2}" srcOrd="0" destOrd="0" presId="urn:microsoft.com/office/officeart/2005/8/layout/default"/>
    <dgm:cxn modelId="{1623A32B-7844-4700-9426-B052072A3DA9}" srcId="{E7368613-B5F8-4FE5-A60C-DC8A61F91C61}" destId="{690548AC-07CE-48E8-8920-756EB24229BA}" srcOrd="0" destOrd="0" parTransId="{F8E7BED1-F9EA-4C63-BFB0-E095DB2E5640}" sibTransId="{E554B876-1487-4BB0-824D-55A136C42BF8}"/>
    <dgm:cxn modelId="{6F78E62B-23AD-412A-8FC1-E54E125AC755}" type="presOf" srcId="{E866B560-AE74-4393-9E06-F4483EB039C9}" destId="{BDC46A6D-7DFD-4FC0-BBED-6B431AECC1A7}" srcOrd="0" destOrd="4" presId="urn:microsoft.com/office/officeart/2005/8/layout/default"/>
    <dgm:cxn modelId="{FB4BD432-87B0-4545-A560-EDA7D20503E9}" srcId="{E7368613-B5F8-4FE5-A60C-DC8A61F91C61}" destId="{E866B560-AE74-4393-9E06-F4483EB039C9}" srcOrd="3" destOrd="0" parTransId="{34DC3179-43BF-4C8D-879C-8099C159FA74}" sibTransId="{D2332E2C-5F98-4931-9CA4-F8155B9E04E5}"/>
    <dgm:cxn modelId="{97DFE640-77C5-4050-B18C-501AB50706A9}" type="presOf" srcId="{5AFE8F0C-454F-45E0-ABF1-97FEB142267B}" destId="{A73F73CC-A81E-4451-AC65-0D0FDDA3C405}" srcOrd="0" destOrd="0" presId="urn:microsoft.com/office/officeart/2005/8/layout/default"/>
    <dgm:cxn modelId="{D1CD3443-E673-4747-846B-813D440022F3}" srcId="{D0F07F19-1F50-4B42-A7A0-278DF9D25BB1}" destId="{E7368613-B5F8-4FE5-A60C-DC8A61F91C61}" srcOrd="1" destOrd="0" parTransId="{D9683B7A-6E36-4771-99E5-99D536376660}" sibTransId="{1AF7F201-4738-4C32-9849-5C7B979D1D4F}"/>
    <dgm:cxn modelId="{441DB664-8A3C-4322-A4CC-47CB934C4C00}" srcId="{D0F07F19-1F50-4B42-A7A0-278DF9D25BB1}" destId="{5AFE8F0C-454F-45E0-ABF1-97FEB142267B}" srcOrd="4" destOrd="0" parTransId="{1AD319A8-A298-4CCB-89E1-242DCEF1F4B0}" sibTransId="{32C5DCE9-4D92-408F-94ED-664CC61252C1}"/>
    <dgm:cxn modelId="{006B5469-DD4C-4A6A-B9CA-4A5738702B87}" type="presOf" srcId="{72C9C49D-5025-4126-9619-F0D707AAC056}" destId="{BDC46A6D-7DFD-4FC0-BBED-6B431AECC1A7}" srcOrd="0" destOrd="3" presId="urn:microsoft.com/office/officeart/2005/8/layout/default"/>
    <dgm:cxn modelId="{A130346A-E5A2-416D-8C0D-EA05403E2EEA}" type="presOf" srcId="{15A919E0-701C-40D8-B249-30A86BF48916}" destId="{FEC34E57-389F-42D2-9EA5-E85A18EEF26B}" srcOrd="0" destOrd="0" presId="urn:microsoft.com/office/officeart/2005/8/layout/default"/>
    <dgm:cxn modelId="{39B6CB55-9326-4CF2-82BC-B7BF89E71D6D}" type="presOf" srcId="{690548AC-07CE-48E8-8920-756EB24229BA}" destId="{BDC46A6D-7DFD-4FC0-BBED-6B431AECC1A7}" srcOrd="0" destOrd="1" presId="urn:microsoft.com/office/officeart/2005/8/layout/default"/>
    <dgm:cxn modelId="{45ED9B7D-45F8-4AC6-86F4-2BA866DC6214}" type="presOf" srcId="{2DBC3DD2-D81C-4162-A541-F379C25F29AB}" destId="{CD214AD8-4B23-4B87-B0FB-BF8047687691}" srcOrd="0" destOrd="0" presId="urn:microsoft.com/office/officeart/2005/8/layout/default"/>
    <dgm:cxn modelId="{FDB32891-2348-48E2-87D6-8C427C5A3D1E}" srcId="{D0F07F19-1F50-4B42-A7A0-278DF9D25BB1}" destId="{15A919E0-701C-40D8-B249-30A86BF48916}" srcOrd="2" destOrd="0" parTransId="{75BD686B-6B67-4815-922A-9DCBA2582A8E}" sibTransId="{82C234CC-D899-4C86-8DA8-D3548084D09A}"/>
    <dgm:cxn modelId="{37707DAB-CCC6-4919-9F35-070AF2B47734}" srcId="{D0F07F19-1F50-4B42-A7A0-278DF9D25BB1}" destId="{6338C0D9-F4C4-4B9E-AD4A-A96FF2C89C1E}" srcOrd="5" destOrd="0" parTransId="{32629C0C-9200-475E-BB55-E224097CCD47}" sibTransId="{6D79EB47-ADB7-4398-8ABE-7E33E834F1EF}"/>
    <dgm:cxn modelId="{B3F19EC2-A372-4EC3-BFE0-C62FFDFE3DF6}" srcId="{D0F07F19-1F50-4B42-A7A0-278DF9D25BB1}" destId="{2EE95FC5-CD6B-4A50-9262-DC414E16C3EA}" srcOrd="0" destOrd="0" parTransId="{75374347-884B-4721-8CFF-DF080F5B1C79}" sibTransId="{C99EBBB1-E916-471C-83C9-ABE85B42AC26}"/>
    <dgm:cxn modelId="{3E869BCB-BEE6-41CE-ABFF-DFF5AA46DA0F}" type="presOf" srcId="{976D34D5-BAB6-4FF2-B2ED-3C648DB3CEAC}" destId="{BDC46A6D-7DFD-4FC0-BBED-6B431AECC1A7}" srcOrd="0" destOrd="2" presId="urn:microsoft.com/office/officeart/2005/8/layout/default"/>
    <dgm:cxn modelId="{53B0A5D1-F1AE-4670-AC59-3C4EE258546E}" type="presOf" srcId="{6338C0D9-F4C4-4B9E-AD4A-A96FF2C89C1E}" destId="{0717E5CF-8CF2-40BE-858A-174148CAF178}" srcOrd="0" destOrd="0" presId="urn:microsoft.com/office/officeart/2005/8/layout/default"/>
    <dgm:cxn modelId="{DDC342D4-F86A-4EBD-9977-01DEA5BF3638}" type="presOf" srcId="{E7368613-B5F8-4FE5-A60C-DC8A61F91C61}" destId="{BDC46A6D-7DFD-4FC0-BBED-6B431AECC1A7}" srcOrd="0" destOrd="0" presId="urn:microsoft.com/office/officeart/2005/8/layout/default"/>
    <dgm:cxn modelId="{E6F1DBD6-6559-486C-8EE5-7C37D5984941}" srcId="{E7368613-B5F8-4FE5-A60C-DC8A61F91C61}" destId="{72C9C49D-5025-4126-9619-F0D707AAC056}" srcOrd="2" destOrd="0" parTransId="{D2D3E5D2-8AD6-4643-9058-06A69A46ABA2}" sibTransId="{E27650F4-4C80-4DBF-A264-1A06FA4D3E3C}"/>
    <dgm:cxn modelId="{58370DE1-A162-4022-8623-DA4A8E39764C}" srcId="{E7368613-B5F8-4FE5-A60C-DC8A61F91C61}" destId="{976D34D5-BAB6-4FF2-B2ED-3C648DB3CEAC}" srcOrd="1" destOrd="0" parTransId="{506CFC44-71F2-4144-AF6D-E399B0C1A87D}" sibTransId="{C6A8F69C-9E85-4F84-860B-AC51B7B9B1DD}"/>
    <dgm:cxn modelId="{38B196E4-A718-4E5E-8B33-DFB2B77FDE42}" type="presOf" srcId="{D0F07F19-1F50-4B42-A7A0-278DF9D25BB1}" destId="{40FE0EB9-B287-43F6-ABB4-527CB1B94B4A}" srcOrd="0" destOrd="0" presId="urn:microsoft.com/office/officeart/2005/8/layout/default"/>
    <dgm:cxn modelId="{D17F6962-6CF2-4448-8F2E-27A7CB5CAB16}" type="presParOf" srcId="{40FE0EB9-B287-43F6-ABB4-527CB1B94B4A}" destId="{8B70BCB8-2CA8-4281-8C3E-9646AA407DE2}" srcOrd="0" destOrd="0" presId="urn:microsoft.com/office/officeart/2005/8/layout/default"/>
    <dgm:cxn modelId="{6873F57A-5B91-48FC-9B1A-61BEA27CBE90}" type="presParOf" srcId="{40FE0EB9-B287-43F6-ABB4-527CB1B94B4A}" destId="{E02BC8AD-DDC2-43A7-BB43-F6F8D8BD6340}" srcOrd="1" destOrd="0" presId="urn:microsoft.com/office/officeart/2005/8/layout/default"/>
    <dgm:cxn modelId="{8D80DF4C-7DFD-4FAE-9399-1BB299EBF147}" type="presParOf" srcId="{40FE0EB9-B287-43F6-ABB4-527CB1B94B4A}" destId="{BDC46A6D-7DFD-4FC0-BBED-6B431AECC1A7}" srcOrd="2" destOrd="0" presId="urn:microsoft.com/office/officeart/2005/8/layout/default"/>
    <dgm:cxn modelId="{3850FF5C-5FAC-44EA-B38A-89885825D1E7}" type="presParOf" srcId="{40FE0EB9-B287-43F6-ABB4-527CB1B94B4A}" destId="{5A66EF9F-2FE1-47B0-A162-EA7C53E17AB6}" srcOrd="3" destOrd="0" presId="urn:microsoft.com/office/officeart/2005/8/layout/default"/>
    <dgm:cxn modelId="{7B985EFC-4536-4A71-B3C4-05C9F37131E4}" type="presParOf" srcId="{40FE0EB9-B287-43F6-ABB4-527CB1B94B4A}" destId="{FEC34E57-389F-42D2-9EA5-E85A18EEF26B}" srcOrd="4" destOrd="0" presId="urn:microsoft.com/office/officeart/2005/8/layout/default"/>
    <dgm:cxn modelId="{225DF930-3379-42EA-A517-59D3D6D764FB}" type="presParOf" srcId="{40FE0EB9-B287-43F6-ABB4-527CB1B94B4A}" destId="{EA1B7BC4-FEF5-41BE-84F7-C2F7F09723FA}" srcOrd="5" destOrd="0" presId="urn:microsoft.com/office/officeart/2005/8/layout/default"/>
    <dgm:cxn modelId="{CAFF5564-E9D7-4DA6-A1FE-D4C642CD11DB}" type="presParOf" srcId="{40FE0EB9-B287-43F6-ABB4-527CB1B94B4A}" destId="{CD214AD8-4B23-4B87-B0FB-BF8047687691}" srcOrd="6" destOrd="0" presId="urn:microsoft.com/office/officeart/2005/8/layout/default"/>
    <dgm:cxn modelId="{577B6A08-03E5-431E-9C5A-4DB2898D0EAD}" type="presParOf" srcId="{40FE0EB9-B287-43F6-ABB4-527CB1B94B4A}" destId="{02F665B7-A9AF-446E-810B-0E6DAFB2DB9A}" srcOrd="7" destOrd="0" presId="urn:microsoft.com/office/officeart/2005/8/layout/default"/>
    <dgm:cxn modelId="{0D9183D9-80F0-467D-8283-6FC82C4BB533}" type="presParOf" srcId="{40FE0EB9-B287-43F6-ABB4-527CB1B94B4A}" destId="{A73F73CC-A81E-4451-AC65-0D0FDDA3C405}" srcOrd="8" destOrd="0" presId="urn:microsoft.com/office/officeart/2005/8/layout/default"/>
    <dgm:cxn modelId="{7FB45647-69D6-49FD-B053-158F32634C17}" type="presParOf" srcId="{40FE0EB9-B287-43F6-ABB4-527CB1B94B4A}" destId="{366CE8A1-06BF-4253-8B1B-6D43284B3082}" srcOrd="9" destOrd="0" presId="urn:microsoft.com/office/officeart/2005/8/layout/default"/>
    <dgm:cxn modelId="{E8D5E9F6-88E8-4E46-8121-14C9B55BE6AB}" type="presParOf" srcId="{40FE0EB9-B287-43F6-ABB4-527CB1B94B4A}" destId="{0717E5CF-8CF2-40BE-858A-174148CAF178}"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70BCB8-2CA8-4281-8C3E-9646AA407DE2}">
      <dsp:nvSpPr>
        <dsp:cNvPr id="0" name=""/>
        <dsp:cNvSpPr/>
      </dsp:nvSpPr>
      <dsp:spPr>
        <a:xfrm>
          <a:off x="886822" y="656"/>
          <a:ext cx="3123798" cy="1628901"/>
        </a:xfrm>
        <a:prstGeom prst="rect">
          <a:avLst/>
        </a:prstGeom>
        <a:solidFill>
          <a:schemeClr val="bg1"/>
        </a:solidFill>
        <a:ln w="12700" cap="flat" cmpd="sng" algn="ctr">
          <a:solidFill>
            <a:schemeClr val="bg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80010" rIns="7200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accent1">
                  <a:lumMod val="75000"/>
                </a:schemeClr>
              </a:solidFill>
            </a:rPr>
            <a:t>Learn how to ground instructional decisions in a set of central areas of focus</a:t>
          </a:r>
          <a:r>
            <a:rPr lang="ru-RU" sz="2100" b="1" kern="1200" dirty="0">
              <a:solidFill>
                <a:schemeClr val="accent1">
                  <a:lumMod val="75000"/>
                </a:schemeClr>
              </a:solidFill>
            </a:rPr>
            <a:t>.</a:t>
          </a:r>
        </a:p>
      </dsp:txBody>
      <dsp:txXfrm>
        <a:off x="886822" y="656"/>
        <a:ext cx="3123798" cy="1628901"/>
      </dsp:txXfrm>
    </dsp:sp>
    <dsp:sp modelId="{4AACB6DA-5FDF-460C-99BC-430D7F87B487}">
      <dsp:nvSpPr>
        <dsp:cNvPr id="0" name=""/>
        <dsp:cNvSpPr/>
      </dsp:nvSpPr>
      <dsp:spPr>
        <a:xfrm>
          <a:off x="4255607" y="656"/>
          <a:ext cx="2714835" cy="1628901"/>
        </a:xfrm>
        <a:prstGeom prst="rect">
          <a:avLst/>
        </a:prstGeom>
        <a:solidFill>
          <a:schemeClr val="bg1"/>
        </a:solidFill>
        <a:ln w="12700" cap="flat" cmpd="sng" algn="ctr">
          <a:solidFill>
            <a:schemeClr val="bg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80010" rIns="7200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accent1">
                  <a:lumMod val="75000"/>
                </a:schemeClr>
              </a:solidFill>
              <a:latin typeface="Garamond" panose="02020404030301010803"/>
              <a:ea typeface="+mn-ea"/>
              <a:cs typeface="+mn-cs"/>
            </a:rPr>
            <a:t>Understand the key instructional areas of focus of social studies.</a:t>
          </a:r>
          <a:endParaRPr lang="en-US" sz="1800" dirty="0">
            <a:solidFill>
              <a:schemeClr val="bg2">
                <a:lumMod val="50000"/>
              </a:schemeClr>
            </a:solidFill>
          </a:endParaRPr>
        </a:p>
      </dsp:txBody>
      <dsp:txXfrm>
        <a:off x="4255607" y="656"/>
        <a:ext cx="2714835" cy="1628901"/>
      </dsp:txXfrm>
    </dsp:sp>
    <dsp:sp modelId="{EA7B8164-B14C-4483-914E-442D3571C27D}">
      <dsp:nvSpPr>
        <dsp:cNvPr id="0" name=""/>
        <dsp:cNvSpPr/>
      </dsp:nvSpPr>
      <dsp:spPr>
        <a:xfrm>
          <a:off x="7241926" y="656"/>
          <a:ext cx="2714835" cy="1628901"/>
        </a:xfrm>
        <a:prstGeom prst="rect">
          <a:avLst/>
        </a:prstGeom>
        <a:solidFill>
          <a:schemeClr val="bg1"/>
        </a:solidFill>
        <a:ln w="12700" cap="flat" cmpd="sng" algn="ctr">
          <a:solidFill>
            <a:schemeClr val="bg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80010" rIns="7200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accent1">
                  <a:lumMod val="75000"/>
                </a:schemeClr>
              </a:solidFill>
              <a:latin typeface="Garamond" panose="02020404030301010803"/>
              <a:ea typeface="+mn-ea"/>
              <a:cs typeface="+mn-cs"/>
            </a:rPr>
            <a:t>Dig deeper into each instructional focus area</a:t>
          </a:r>
        </a:p>
      </dsp:txBody>
      <dsp:txXfrm>
        <a:off x="7241926" y="656"/>
        <a:ext cx="2714835" cy="1628901"/>
      </dsp:txXfrm>
    </dsp:sp>
    <dsp:sp modelId="{C41572B6-84B2-46C4-865F-D9BD3E4BC049}">
      <dsp:nvSpPr>
        <dsp:cNvPr id="0" name=""/>
        <dsp:cNvSpPr/>
      </dsp:nvSpPr>
      <dsp:spPr>
        <a:xfrm>
          <a:off x="2557966" y="1901041"/>
          <a:ext cx="2714835" cy="1628901"/>
        </a:xfrm>
        <a:prstGeom prst="rect">
          <a:avLst/>
        </a:prstGeom>
        <a:solidFill>
          <a:schemeClr val="bg1"/>
        </a:solidFill>
        <a:ln w="12700" cap="flat" cmpd="sng" algn="ctr">
          <a:solidFill>
            <a:schemeClr val="bg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80010" rIns="7200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accent1">
                  <a:lumMod val="75000"/>
                </a:schemeClr>
              </a:solidFill>
              <a:latin typeface="Garamond" panose="02020404030301010803"/>
              <a:ea typeface="+mn-ea"/>
              <a:cs typeface="+mn-cs"/>
            </a:rPr>
            <a:t>Learn a specific strategy for each area</a:t>
          </a:r>
        </a:p>
      </dsp:txBody>
      <dsp:txXfrm>
        <a:off x="2557966" y="1901041"/>
        <a:ext cx="2714835" cy="1628901"/>
      </dsp:txXfrm>
    </dsp:sp>
    <dsp:sp modelId="{8B3382C3-092C-4806-99F2-31E9F87B5BFD}">
      <dsp:nvSpPr>
        <dsp:cNvPr id="0" name=""/>
        <dsp:cNvSpPr/>
      </dsp:nvSpPr>
      <dsp:spPr>
        <a:xfrm>
          <a:off x="5544285" y="1901041"/>
          <a:ext cx="2714835" cy="1628901"/>
        </a:xfrm>
        <a:prstGeom prst="rect">
          <a:avLst/>
        </a:prstGeom>
        <a:solidFill>
          <a:schemeClr val="bg1"/>
        </a:solidFill>
        <a:ln w="12700" cap="flat" cmpd="sng" algn="ctr">
          <a:solidFill>
            <a:schemeClr val="bg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80010" rIns="7200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accent1">
                  <a:lumMod val="75000"/>
                </a:schemeClr>
              </a:solidFill>
              <a:latin typeface="Garamond" panose="02020404030301010803"/>
              <a:ea typeface="+mn-ea"/>
              <a:cs typeface="+mn-cs"/>
            </a:rPr>
            <a:t>Unpack strategies and tools to support social studies instruction in person and online</a:t>
          </a:r>
        </a:p>
      </dsp:txBody>
      <dsp:txXfrm>
        <a:off x="5544285" y="1901041"/>
        <a:ext cx="2714835" cy="16289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1DA71E-6359-4AD9-A6B9-6CACCBC85CB6}">
      <dsp:nvSpPr>
        <dsp:cNvPr id="0" name=""/>
        <dsp:cNvSpPr/>
      </dsp:nvSpPr>
      <dsp:spPr>
        <a:xfrm>
          <a:off x="6691524" y="0"/>
          <a:ext cx="2040158" cy="2040260"/>
        </a:xfrm>
        <a:prstGeom prst="circularArrow">
          <a:avLst>
            <a:gd name="adj1" fmla="val 10980"/>
            <a:gd name="adj2" fmla="val 1142322"/>
            <a:gd name="adj3" fmla="val 4500000"/>
            <a:gd name="adj4" fmla="val 10800000"/>
            <a:gd name="adj5" fmla="val 12500"/>
          </a:avLst>
        </a:prstGeom>
        <a:gradFill rotWithShape="0">
          <a:gsLst>
            <a:gs pos="0">
              <a:schemeClr val="accent3">
                <a:hueOff val="0"/>
                <a:satOff val="0"/>
                <a:lumOff val="0"/>
                <a:alphaOff val="0"/>
                <a:tint val="60000"/>
                <a:satMod val="105000"/>
                <a:lumMod val="105000"/>
              </a:schemeClr>
            </a:gs>
            <a:gs pos="100000">
              <a:schemeClr val="accent3">
                <a:hueOff val="0"/>
                <a:satOff val="0"/>
                <a:lumOff val="0"/>
                <a:alphaOff val="0"/>
                <a:tint val="65000"/>
                <a:satMod val="100000"/>
                <a:lumMod val="100000"/>
              </a:schemeClr>
            </a:gs>
            <a:gs pos="100000">
              <a:schemeClr val="accent3">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DD80EE4-4D79-49BB-BE61-E00E807821ED}">
      <dsp:nvSpPr>
        <dsp:cNvPr id="0" name=""/>
        <dsp:cNvSpPr/>
      </dsp:nvSpPr>
      <dsp:spPr>
        <a:xfrm>
          <a:off x="7141958" y="738919"/>
          <a:ext cx="1138523" cy="569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t>What Do You Want Students to Know and Be Able to Do?</a:t>
          </a:r>
        </a:p>
      </dsp:txBody>
      <dsp:txXfrm>
        <a:off x="7141958" y="738919"/>
        <a:ext cx="1138523" cy="569007"/>
      </dsp:txXfrm>
    </dsp:sp>
    <dsp:sp modelId="{87A18BEA-11F6-4380-A9F9-D67AA09B4D39}">
      <dsp:nvSpPr>
        <dsp:cNvPr id="0" name=""/>
        <dsp:cNvSpPr/>
      </dsp:nvSpPr>
      <dsp:spPr>
        <a:xfrm>
          <a:off x="6124749" y="1172260"/>
          <a:ext cx="2040158" cy="2040260"/>
        </a:xfrm>
        <a:prstGeom prst="leftCircularArrow">
          <a:avLst>
            <a:gd name="adj1" fmla="val 10980"/>
            <a:gd name="adj2" fmla="val 1142322"/>
            <a:gd name="adj3" fmla="val 6300000"/>
            <a:gd name="adj4" fmla="val 18900000"/>
            <a:gd name="adj5" fmla="val 12500"/>
          </a:avLst>
        </a:prstGeom>
        <a:gradFill rotWithShape="0">
          <a:gsLst>
            <a:gs pos="0">
              <a:schemeClr val="accent3">
                <a:hueOff val="5037184"/>
                <a:satOff val="117"/>
                <a:lumOff val="-1177"/>
                <a:alphaOff val="0"/>
                <a:tint val="60000"/>
                <a:satMod val="105000"/>
                <a:lumMod val="105000"/>
              </a:schemeClr>
            </a:gs>
            <a:gs pos="100000">
              <a:schemeClr val="accent3">
                <a:hueOff val="5037184"/>
                <a:satOff val="117"/>
                <a:lumOff val="-1177"/>
                <a:alphaOff val="0"/>
                <a:tint val="65000"/>
                <a:satMod val="100000"/>
                <a:lumMod val="100000"/>
              </a:schemeClr>
            </a:gs>
            <a:gs pos="100000">
              <a:schemeClr val="accent3">
                <a:hueOff val="5037184"/>
                <a:satOff val="117"/>
                <a:lumOff val="-1177"/>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4080C70-0152-4ABC-969E-E23D06F44518}">
      <dsp:nvSpPr>
        <dsp:cNvPr id="0" name=""/>
        <dsp:cNvSpPr/>
      </dsp:nvSpPr>
      <dsp:spPr>
        <a:xfrm>
          <a:off x="6572888" y="1913814"/>
          <a:ext cx="1138523" cy="569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t>How Will You Know They Learned It?</a:t>
          </a:r>
        </a:p>
      </dsp:txBody>
      <dsp:txXfrm>
        <a:off x="6572888" y="1913814"/>
        <a:ext cx="1138523" cy="569007"/>
      </dsp:txXfrm>
    </dsp:sp>
    <dsp:sp modelId="{2A57F4A9-03EA-4D90-A677-F805820ADFD1}">
      <dsp:nvSpPr>
        <dsp:cNvPr id="0" name=""/>
        <dsp:cNvSpPr/>
      </dsp:nvSpPr>
      <dsp:spPr>
        <a:xfrm>
          <a:off x="6691524" y="2349790"/>
          <a:ext cx="2040158" cy="2040260"/>
        </a:xfrm>
        <a:prstGeom prst="circularArrow">
          <a:avLst>
            <a:gd name="adj1" fmla="val 10980"/>
            <a:gd name="adj2" fmla="val 1142322"/>
            <a:gd name="adj3" fmla="val 4500000"/>
            <a:gd name="adj4" fmla="val 13500000"/>
            <a:gd name="adj5" fmla="val 12500"/>
          </a:avLst>
        </a:prstGeom>
        <a:gradFill rotWithShape="0">
          <a:gsLst>
            <a:gs pos="0">
              <a:schemeClr val="accent3">
                <a:hueOff val="10074369"/>
                <a:satOff val="234"/>
                <a:lumOff val="-2354"/>
                <a:alphaOff val="0"/>
                <a:tint val="60000"/>
                <a:satMod val="105000"/>
                <a:lumMod val="105000"/>
              </a:schemeClr>
            </a:gs>
            <a:gs pos="100000">
              <a:schemeClr val="accent3">
                <a:hueOff val="10074369"/>
                <a:satOff val="234"/>
                <a:lumOff val="-2354"/>
                <a:alphaOff val="0"/>
                <a:tint val="65000"/>
                <a:satMod val="100000"/>
                <a:lumMod val="100000"/>
              </a:schemeClr>
            </a:gs>
            <a:gs pos="100000">
              <a:schemeClr val="accent3">
                <a:hueOff val="10074369"/>
                <a:satOff val="234"/>
                <a:lumOff val="-2354"/>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09A30F3-4DEC-4E96-93DA-8CEAEB4971A3}">
      <dsp:nvSpPr>
        <dsp:cNvPr id="0" name=""/>
        <dsp:cNvSpPr/>
      </dsp:nvSpPr>
      <dsp:spPr>
        <a:xfrm>
          <a:off x="7141958" y="3088051"/>
          <a:ext cx="1138523" cy="569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t>How Will You Get Them There?</a:t>
          </a:r>
        </a:p>
      </dsp:txBody>
      <dsp:txXfrm>
        <a:off x="7141958" y="3088051"/>
        <a:ext cx="1138523" cy="569007"/>
      </dsp:txXfrm>
    </dsp:sp>
    <dsp:sp modelId="{07420FEE-9EC9-43F4-B686-48E014E1D58D}">
      <dsp:nvSpPr>
        <dsp:cNvPr id="0" name=""/>
        <dsp:cNvSpPr/>
      </dsp:nvSpPr>
      <dsp:spPr>
        <a:xfrm>
          <a:off x="6124749" y="3524026"/>
          <a:ext cx="2040158" cy="2040260"/>
        </a:xfrm>
        <a:prstGeom prst="leftCircularArrow">
          <a:avLst>
            <a:gd name="adj1" fmla="val 10980"/>
            <a:gd name="adj2" fmla="val 1142322"/>
            <a:gd name="adj3" fmla="val 6300000"/>
            <a:gd name="adj4" fmla="val 18900000"/>
            <a:gd name="adj5" fmla="val 12500"/>
          </a:avLst>
        </a:prstGeom>
        <a:gradFill rotWithShape="0">
          <a:gsLst>
            <a:gs pos="0">
              <a:schemeClr val="accent3">
                <a:hueOff val="15111553"/>
                <a:satOff val="352"/>
                <a:lumOff val="-3530"/>
                <a:alphaOff val="0"/>
                <a:tint val="60000"/>
                <a:satMod val="105000"/>
                <a:lumMod val="105000"/>
              </a:schemeClr>
            </a:gs>
            <a:gs pos="100000">
              <a:schemeClr val="accent3">
                <a:hueOff val="15111553"/>
                <a:satOff val="352"/>
                <a:lumOff val="-3530"/>
                <a:alphaOff val="0"/>
                <a:tint val="65000"/>
                <a:satMod val="100000"/>
                <a:lumMod val="100000"/>
              </a:schemeClr>
            </a:gs>
            <a:gs pos="100000">
              <a:schemeClr val="accent3">
                <a:hueOff val="15111553"/>
                <a:satOff val="352"/>
                <a:lumOff val="-353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CAAB5EB-F2C5-44C5-983A-389DF85485ED}">
      <dsp:nvSpPr>
        <dsp:cNvPr id="0" name=""/>
        <dsp:cNvSpPr/>
      </dsp:nvSpPr>
      <dsp:spPr>
        <a:xfrm>
          <a:off x="6572888" y="4262946"/>
          <a:ext cx="1138523" cy="569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u="none" kern="1200" dirty="0"/>
            <a:t>How will we respond when some students do not learn?</a:t>
          </a:r>
          <a:endParaRPr lang="en-US" sz="1000" b="1" kern="1200" dirty="0"/>
        </a:p>
      </dsp:txBody>
      <dsp:txXfrm>
        <a:off x="6572888" y="4262946"/>
        <a:ext cx="1138523" cy="569007"/>
      </dsp:txXfrm>
    </dsp:sp>
    <dsp:sp modelId="{C1AB1D55-8DFF-4A51-BC46-A0F05B5A2A12}">
      <dsp:nvSpPr>
        <dsp:cNvPr id="0" name=""/>
        <dsp:cNvSpPr/>
      </dsp:nvSpPr>
      <dsp:spPr>
        <a:xfrm>
          <a:off x="6836566" y="4831953"/>
          <a:ext cx="1752752" cy="1753781"/>
        </a:xfrm>
        <a:prstGeom prst="blockArc">
          <a:avLst>
            <a:gd name="adj1" fmla="val 13500000"/>
            <a:gd name="adj2" fmla="val 10800000"/>
            <a:gd name="adj3" fmla="val 12740"/>
          </a:avLst>
        </a:prstGeom>
        <a:gradFill rotWithShape="0">
          <a:gsLst>
            <a:gs pos="0">
              <a:schemeClr val="accent3">
                <a:hueOff val="20148737"/>
                <a:satOff val="469"/>
                <a:lumOff val="-4707"/>
                <a:alphaOff val="0"/>
                <a:tint val="60000"/>
                <a:satMod val="105000"/>
                <a:lumMod val="105000"/>
              </a:schemeClr>
            </a:gs>
            <a:gs pos="100000">
              <a:schemeClr val="accent3">
                <a:hueOff val="20148737"/>
                <a:satOff val="469"/>
                <a:lumOff val="-4707"/>
                <a:alphaOff val="0"/>
                <a:tint val="65000"/>
                <a:satMod val="100000"/>
                <a:lumMod val="100000"/>
              </a:schemeClr>
            </a:gs>
            <a:gs pos="100000">
              <a:schemeClr val="accent3">
                <a:hueOff val="20148737"/>
                <a:satOff val="469"/>
                <a:lumOff val="-4707"/>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188649C-6864-4B28-97DA-B1A8759D2BF6}">
      <dsp:nvSpPr>
        <dsp:cNvPr id="0" name=""/>
        <dsp:cNvSpPr/>
      </dsp:nvSpPr>
      <dsp:spPr>
        <a:xfrm>
          <a:off x="7141958" y="5437841"/>
          <a:ext cx="1138523" cy="569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Font typeface="Arial" panose="020B0604020202020204" pitchFamily="34" charset="0"/>
            <a:buNone/>
          </a:pPr>
          <a:r>
            <a:rPr lang="en-US" sz="1000" b="1" i="0" u="none" kern="1200"/>
            <a:t>How will we extend the learning for students who are already proficient?</a:t>
          </a:r>
        </a:p>
      </dsp:txBody>
      <dsp:txXfrm>
        <a:off x="7141958" y="5437841"/>
        <a:ext cx="1138523" cy="5690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70BCB8-2CA8-4281-8C3E-9646AA407DE2}">
      <dsp:nvSpPr>
        <dsp:cNvPr id="0" name=""/>
        <dsp:cNvSpPr/>
      </dsp:nvSpPr>
      <dsp:spPr>
        <a:xfrm>
          <a:off x="44936" y="369410"/>
          <a:ext cx="3743794" cy="195219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80010" rIns="72000" bIns="80010" numCol="1" spcCol="1270" anchor="ctr" anchorCtr="0">
          <a:noAutofit/>
        </a:bodyPr>
        <a:lstStyle/>
        <a:p>
          <a:pPr marL="0" lvl="0" indent="0" algn="ctr" defTabSz="933450">
            <a:lnSpc>
              <a:spcPct val="90000"/>
            </a:lnSpc>
            <a:spcBef>
              <a:spcPct val="0"/>
            </a:spcBef>
            <a:spcAft>
              <a:spcPct val="35000"/>
            </a:spcAft>
            <a:buNone/>
          </a:pPr>
          <a:r>
            <a:rPr lang="en-US" sz="2100" u="none" kern="1200" dirty="0"/>
            <a:t>Creating opportunities for </a:t>
          </a:r>
          <a:r>
            <a:rPr lang="en-US" sz="2100" b="1" u="none" kern="1200" dirty="0"/>
            <a:t>inquiry </a:t>
          </a:r>
          <a:endParaRPr lang="en-US" sz="1800" kern="1200" dirty="0"/>
        </a:p>
      </dsp:txBody>
      <dsp:txXfrm>
        <a:off x="44936" y="369410"/>
        <a:ext cx="3743794" cy="1952197"/>
      </dsp:txXfrm>
    </dsp:sp>
    <dsp:sp modelId="{BDC46A6D-7DFD-4FC0-BBED-6B431AECC1A7}">
      <dsp:nvSpPr>
        <dsp:cNvPr id="0" name=""/>
        <dsp:cNvSpPr/>
      </dsp:nvSpPr>
      <dsp:spPr>
        <a:xfrm>
          <a:off x="4048893" y="0"/>
          <a:ext cx="3253662" cy="2935480"/>
        </a:xfrm>
        <a:prstGeom prst="rect">
          <a:avLst/>
        </a:prstGeom>
        <a:solidFill>
          <a:schemeClr val="accent3">
            <a:hueOff val="4029748"/>
            <a:satOff val="94"/>
            <a:lumOff val="-94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Font typeface="+mj-lt"/>
            <a:buNone/>
          </a:pPr>
          <a:r>
            <a:rPr lang="en-US" sz="2100" u="none" kern="1200" dirty="0"/>
            <a:t>Purposefully </a:t>
          </a:r>
          <a:r>
            <a:rPr lang="en-US" sz="2100" b="1" u="none" kern="1200" dirty="0"/>
            <a:t>integrating content and skills</a:t>
          </a:r>
          <a:r>
            <a:rPr lang="en-US" sz="2100" u="none" kern="1200" dirty="0"/>
            <a:t> (disciplinary literacy?)</a:t>
          </a:r>
        </a:p>
        <a:p>
          <a:pPr marL="171450" lvl="1" indent="-171450" algn="l" defTabSz="711200">
            <a:lnSpc>
              <a:spcPct val="90000"/>
            </a:lnSpc>
            <a:spcBef>
              <a:spcPct val="0"/>
            </a:spcBef>
            <a:spcAft>
              <a:spcPct val="15000"/>
            </a:spcAft>
            <a:buFont typeface="Arial" panose="020B0604020202020204" pitchFamily="34" charset="0"/>
            <a:buChar char="○"/>
          </a:pPr>
          <a:r>
            <a:rPr lang="en-US" sz="1600" u="none" kern="1200" dirty="0"/>
            <a:t>Facilitating historical thinking and analysis </a:t>
          </a:r>
        </a:p>
        <a:p>
          <a:pPr marL="171450" lvl="1" indent="-171450" algn="l" defTabSz="711200">
            <a:lnSpc>
              <a:spcPct val="90000"/>
            </a:lnSpc>
            <a:spcBef>
              <a:spcPct val="0"/>
            </a:spcBef>
            <a:spcAft>
              <a:spcPct val="15000"/>
            </a:spcAft>
            <a:buFont typeface="Arial" panose="020B0604020202020204" pitchFamily="34" charset="0"/>
            <a:buChar char="○"/>
          </a:pPr>
          <a:r>
            <a:rPr lang="en-US" sz="1600" u="none" kern="1200" dirty="0"/>
            <a:t>Fostering spatial thinking</a:t>
          </a:r>
        </a:p>
        <a:p>
          <a:pPr marL="171450" lvl="1" indent="-171450" algn="l" defTabSz="711200">
            <a:lnSpc>
              <a:spcPct val="90000"/>
            </a:lnSpc>
            <a:spcBef>
              <a:spcPct val="0"/>
            </a:spcBef>
            <a:spcAft>
              <a:spcPct val="15000"/>
            </a:spcAft>
            <a:buFont typeface="Arial" panose="020B0604020202020204" pitchFamily="34" charset="0"/>
            <a:buChar char="○"/>
          </a:pPr>
          <a:r>
            <a:rPr lang="en-US" sz="1600" u="none" kern="1200" dirty="0"/>
            <a:t>Creating opportunities for learners to engage in economic ways of thinking</a:t>
          </a:r>
        </a:p>
        <a:p>
          <a:pPr marL="171450" lvl="1" indent="-171450" algn="l" defTabSz="711200">
            <a:lnSpc>
              <a:spcPct val="90000"/>
            </a:lnSpc>
            <a:spcBef>
              <a:spcPct val="0"/>
            </a:spcBef>
            <a:spcAft>
              <a:spcPct val="15000"/>
            </a:spcAft>
            <a:buFont typeface="Arial" panose="020B0604020202020204" pitchFamily="34" charset="0"/>
            <a:buChar char="○"/>
          </a:pPr>
          <a:r>
            <a:rPr lang="en-US" sz="1600" u="none" kern="1200" dirty="0"/>
            <a:t>Designing opportunities for civic engagement</a:t>
          </a:r>
        </a:p>
      </dsp:txBody>
      <dsp:txXfrm>
        <a:off x="4048893" y="0"/>
        <a:ext cx="3253662" cy="2935480"/>
      </dsp:txXfrm>
    </dsp:sp>
    <dsp:sp modelId="{FEC34E57-389F-42D2-9EA5-E85A18EEF26B}">
      <dsp:nvSpPr>
        <dsp:cNvPr id="0" name=""/>
        <dsp:cNvSpPr/>
      </dsp:nvSpPr>
      <dsp:spPr>
        <a:xfrm>
          <a:off x="7574562" y="227876"/>
          <a:ext cx="3253662" cy="1952197"/>
        </a:xfrm>
        <a:prstGeom prst="rect">
          <a:avLst/>
        </a:prstGeom>
        <a:solidFill>
          <a:schemeClr val="accent3">
            <a:hueOff val="8059495"/>
            <a:satOff val="188"/>
            <a:lumOff val="-188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Font typeface="+mj-lt"/>
            <a:buNone/>
          </a:pPr>
          <a:r>
            <a:rPr lang="en-US" sz="2100" u="none" kern="1200" dirty="0"/>
            <a:t>Facilitating </a:t>
          </a:r>
          <a:r>
            <a:rPr lang="en-US" sz="2100" b="1" u="none" kern="1200" dirty="0"/>
            <a:t>deliberation and discussions</a:t>
          </a:r>
          <a:endParaRPr lang="en-US" sz="2100" u="none" kern="1200" dirty="0"/>
        </a:p>
      </dsp:txBody>
      <dsp:txXfrm>
        <a:off x="7574562" y="227876"/>
        <a:ext cx="3253662" cy="1952197"/>
      </dsp:txXfrm>
    </dsp:sp>
    <dsp:sp modelId="{CD214AD8-4B23-4B87-B0FB-BF8047687691}">
      <dsp:nvSpPr>
        <dsp:cNvPr id="0" name=""/>
        <dsp:cNvSpPr/>
      </dsp:nvSpPr>
      <dsp:spPr>
        <a:xfrm>
          <a:off x="235926" y="3157767"/>
          <a:ext cx="3253662" cy="1952197"/>
        </a:xfrm>
        <a:prstGeom prst="rect">
          <a:avLst/>
        </a:prstGeom>
        <a:solidFill>
          <a:schemeClr val="accent3">
            <a:hueOff val="12089243"/>
            <a:satOff val="281"/>
            <a:lumOff val="-282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Font typeface="+mj-lt"/>
            <a:buNone/>
          </a:pPr>
          <a:r>
            <a:rPr lang="en-US" sz="2100" u="none" kern="1200" dirty="0"/>
            <a:t>Designing opportunities for learners to engage in </a:t>
          </a:r>
          <a:r>
            <a:rPr lang="en-US" sz="2100" b="1" u="none" kern="1200" dirty="0"/>
            <a:t>cross-disciplinary studies</a:t>
          </a:r>
          <a:r>
            <a:rPr lang="en-US" sz="2100" u="none" kern="1200" dirty="0"/>
            <a:t> </a:t>
          </a:r>
        </a:p>
      </dsp:txBody>
      <dsp:txXfrm>
        <a:off x="235926" y="3157767"/>
        <a:ext cx="3253662" cy="1952197"/>
      </dsp:txXfrm>
    </dsp:sp>
    <dsp:sp modelId="{A73F73CC-A81E-4451-AC65-0D0FDDA3C405}">
      <dsp:nvSpPr>
        <dsp:cNvPr id="0" name=""/>
        <dsp:cNvSpPr/>
      </dsp:nvSpPr>
      <dsp:spPr>
        <a:xfrm>
          <a:off x="4004546" y="3180080"/>
          <a:ext cx="3253662" cy="1952197"/>
        </a:xfrm>
        <a:prstGeom prst="rect">
          <a:avLst/>
        </a:prstGeom>
        <a:solidFill>
          <a:schemeClr val="accent3">
            <a:hueOff val="16118990"/>
            <a:satOff val="375"/>
            <a:lumOff val="-376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Font typeface="+mj-lt"/>
            <a:buNone/>
          </a:pPr>
          <a:r>
            <a:rPr lang="en-US" sz="2100" u="none" kern="1200" dirty="0"/>
            <a:t>Engaging students in the </a:t>
          </a:r>
          <a:r>
            <a:rPr lang="en-US" sz="2100" b="1" u="none" kern="1200" dirty="0"/>
            <a:t>analysis of multiple perspectives</a:t>
          </a:r>
          <a:r>
            <a:rPr lang="en-US" sz="2100" u="none" kern="1200" dirty="0"/>
            <a:t>, allowing students to understand their place in the world</a:t>
          </a:r>
        </a:p>
      </dsp:txBody>
      <dsp:txXfrm>
        <a:off x="4004546" y="3180080"/>
        <a:ext cx="3253662" cy="1952197"/>
      </dsp:txXfrm>
    </dsp:sp>
    <dsp:sp modelId="{0717E5CF-8CF2-40BE-858A-174148CAF178}">
      <dsp:nvSpPr>
        <dsp:cNvPr id="0" name=""/>
        <dsp:cNvSpPr/>
      </dsp:nvSpPr>
      <dsp:spPr>
        <a:xfrm>
          <a:off x="7382856" y="3168933"/>
          <a:ext cx="3253662" cy="1952197"/>
        </a:xfrm>
        <a:prstGeom prst="rect">
          <a:avLst/>
        </a:prstGeom>
        <a:solidFill>
          <a:schemeClr val="accent3">
            <a:hueOff val="20148737"/>
            <a:satOff val="469"/>
            <a:lumOff val="-470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Font typeface="+mj-lt"/>
            <a:buNone/>
          </a:pPr>
          <a:r>
            <a:rPr lang="en-US" sz="2100" u="none" kern="1200" dirty="0"/>
            <a:t>Engaging students in strategies to be </a:t>
          </a:r>
          <a:r>
            <a:rPr lang="en-US" sz="2100" b="1" u="none" kern="1200" dirty="0"/>
            <a:t>critical consumers</a:t>
          </a:r>
          <a:r>
            <a:rPr lang="en-US" sz="2100" u="none" kern="1200" dirty="0"/>
            <a:t> of information</a:t>
          </a:r>
        </a:p>
      </dsp:txBody>
      <dsp:txXfrm>
        <a:off x="7382856" y="3168933"/>
        <a:ext cx="3253662" cy="19521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70BCB8-2CA8-4281-8C3E-9646AA407DE2}">
      <dsp:nvSpPr>
        <dsp:cNvPr id="0" name=""/>
        <dsp:cNvSpPr/>
      </dsp:nvSpPr>
      <dsp:spPr>
        <a:xfrm>
          <a:off x="44936" y="369410"/>
          <a:ext cx="3743794" cy="195219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80010" rIns="72000" bIns="80010" numCol="1" spcCol="1270" anchor="ctr" anchorCtr="0">
          <a:noAutofit/>
        </a:bodyPr>
        <a:lstStyle/>
        <a:p>
          <a:pPr marL="0" lvl="0" indent="0" algn="ctr" defTabSz="933450">
            <a:lnSpc>
              <a:spcPct val="90000"/>
            </a:lnSpc>
            <a:spcBef>
              <a:spcPct val="0"/>
            </a:spcBef>
            <a:spcAft>
              <a:spcPct val="35000"/>
            </a:spcAft>
            <a:buNone/>
          </a:pPr>
          <a:r>
            <a:rPr lang="en-US" sz="2100" u="none" kern="1200" dirty="0"/>
            <a:t>Creating opportunities for </a:t>
          </a:r>
          <a:r>
            <a:rPr lang="en-US" sz="2100" b="1" u="none" kern="1200" dirty="0"/>
            <a:t>inquiry </a:t>
          </a:r>
          <a:endParaRPr lang="en-US" sz="1800" kern="1200" dirty="0"/>
        </a:p>
      </dsp:txBody>
      <dsp:txXfrm>
        <a:off x="44936" y="369410"/>
        <a:ext cx="3743794" cy="1952197"/>
      </dsp:txXfrm>
    </dsp:sp>
    <dsp:sp modelId="{BDC46A6D-7DFD-4FC0-BBED-6B431AECC1A7}">
      <dsp:nvSpPr>
        <dsp:cNvPr id="0" name=""/>
        <dsp:cNvSpPr/>
      </dsp:nvSpPr>
      <dsp:spPr>
        <a:xfrm>
          <a:off x="4048893" y="0"/>
          <a:ext cx="3253662" cy="2935480"/>
        </a:xfrm>
        <a:prstGeom prst="rect">
          <a:avLst/>
        </a:prstGeom>
        <a:solidFill>
          <a:schemeClr val="accent3">
            <a:hueOff val="4029748"/>
            <a:satOff val="94"/>
            <a:lumOff val="-94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Font typeface="+mj-lt"/>
            <a:buNone/>
          </a:pPr>
          <a:r>
            <a:rPr lang="en-US" sz="2100" u="none" kern="1200" dirty="0"/>
            <a:t>Purposefully </a:t>
          </a:r>
          <a:r>
            <a:rPr lang="en-US" sz="2100" b="1" u="none" kern="1200" dirty="0"/>
            <a:t>integrating content and skills</a:t>
          </a:r>
          <a:r>
            <a:rPr lang="en-US" sz="2100" u="none" kern="1200" dirty="0"/>
            <a:t> (disciplinary literacy?)</a:t>
          </a:r>
        </a:p>
        <a:p>
          <a:pPr marL="171450" lvl="1" indent="-171450" algn="l" defTabSz="711200">
            <a:lnSpc>
              <a:spcPct val="90000"/>
            </a:lnSpc>
            <a:spcBef>
              <a:spcPct val="0"/>
            </a:spcBef>
            <a:spcAft>
              <a:spcPct val="15000"/>
            </a:spcAft>
            <a:buFont typeface="Arial" panose="020B0604020202020204" pitchFamily="34" charset="0"/>
            <a:buChar char="○"/>
          </a:pPr>
          <a:r>
            <a:rPr lang="en-US" sz="1600" u="none" kern="1200" dirty="0"/>
            <a:t>Facilitating historical thinking and analysis </a:t>
          </a:r>
        </a:p>
        <a:p>
          <a:pPr marL="171450" lvl="1" indent="-171450" algn="l" defTabSz="711200">
            <a:lnSpc>
              <a:spcPct val="90000"/>
            </a:lnSpc>
            <a:spcBef>
              <a:spcPct val="0"/>
            </a:spcBef>
            <a:spcAft>
              <a:spcPct val="15000"/>
            </a:spcAft>
            <a:buFont typeface="Arial" panose="020B0604020202020204" pitchFamily="34" charset="0"/>
            <a:buChar char="○"/>
          </a:pPr>
          <a:r>
            <a:rPr lang="en-US" sz="1600" u="none" kern="1200" dirty="0"/>
            <a:t>Fostering spatial thinking</a:t>
          </a:r>
        </a:p>
        <a:p>
          <a:pPr marL="171450" lvl="1" indent="-171450" algn="l" defTabSz="711200">
            <a:lnSpc>
              <a:spcPct val="90000"/>
            </a:lnSpc>
            <a:spcBef>
              <a:spcPct val="0"/>
            </a:spcBef>
            <a:spcAft>
              <a:spcPct val="15000"/>
            </a:spcAft>
            <a:buFont typeface="Arial" panose="020B0604020202020204" pitchFamily="34" charset="0"/>
            <a:buChar char="○"/>
          </a:pPr>
          <a:r>
            <a:rPr lang="en-US" sz="1600" u="none" kern="1200" dirty="0"/>
            <a:t>Creating opportunities for learners to engage in economic ways of thinking</a:t>
          </a:r>
        </a:p>
        <a:p>
          <a:pPr marL="171450" lvl="1" indent="-171450" algn="l" defTabSz="711200">
            <a:lnSpc>
              <a:spcPct val="90000"/>
            </a:lnSpc>
            <a:spcBef>
              <a:spcPct val="0"/>
            </a:spcBef>
            <a:spcAft>
              <a:spcPct val="15000"/>
            </a:spcAft>
            <a:buFont typeface="Arial" panose="020B0604020202020204" pitchFamily="34" charset="0"/>
            <a:buChar char="○"/>
          </a:pPr>
          <a:r>
            <a:rPr lang="en-US" sz="1600" u="none" kern="1200" dirty="0"/>
            <a:t>Designing opportunities for civic engagement</a:t>
          </a:r>
        </a:p>
      </dsp:txBody>
      <dsp:txXfrm>
        <a:off x="4048893" y="0"/>
        <a:ext cx="3253662" cy="2935480"/>
      </dsp:txXfrm>
    </dsp:sp>
    <dsp:sp modelId="{FEC34E57-389F-42D2-9EA5-E85A18EEF26B}">
      <dsp:nvSpPr>
        <dsp:cNvPr id="0" name=""/>
        <dsp:cNvSpPr/>
      </dsp:nvSpPr>
      <dsp:spPr>
        <a:xfrm>
          <a:off x="7574562" y="227876"/>
          <a:ext cx="3253662" cy="1952197"/>
        </a:xfrm>
        <a:prstGeom prst="rect">
          <a:avLst/>
        </a:prstGeom>
        <a:solidFill>
          <a:schemeClr val="accent3">
            <a:hueOff val="8059495"/>
            <a:satOff val="188"/>
            <a:lumOff val="-188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Font typeface="+mj-lt"/>
            <a:buNone/>
          </a:pPr>
          <a:r>
            <a:rPr lang="en-US" sz="2100" u="none" kern="1200" dirty="0"/>
            <a:t>Facilitating </a:t>
          </a:r>
          <a:r>
            <a:rPr lang="en-US" sz="2100" b="1" u="none" kern="1200" dirty="0"/>
            <a:t>deliberation and discussions</a:t>
          </a:r>
          <a:endParaRPr lang="en-US" sz="2100" u="none" kern="1200" dirty="0"/>
        </a:p>
      </dsp:txBody>
      <dsp:txXfrm>
        <a:off x="7574562" y="227876"/>
        <a:ext cx="3253662" cy="1952197"/>
      </dsp:txXfrm>
    </dsp:sp>
    <dsp:sp modelId="{CD214AD8-4B23-4B87-B0FB-BF8047687691}">
      <dsp:nvSpPr>
        <dsp:cNvPr id="0" name=""/>
        <dsp:cNvSpPr/>
      </dsp:nvSpPr>
      <dsp:spPr>
        <a:xfrm>
          <a:off x="235926" y="3157767"/>
          <a:ext cx="3253662" cy="1952197"/>
        </a:xfrm>
        <a:prstGeom prst="rect">
          <a:avLst/>
        </a:prstGeom>
        <a:solidFill>
          <a:schemeClr val="accent3">
            <a:hueOff val="12089243"/>
            <a:satOff val="281"/>
            <a:lumOff val="-282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Font typeface="+mj-lt"/>
            <a:buNone/>
          </a:pPr>
          <a:r>
            <a:rPr lang="en-US" sz="2100" u="none" kern="1200" dirty="0"/>
            <a:t>Designing opportunities for learners to engage in </a:t>
          </a:r>
          <a:r>
            <a:rPr lang="en-US" sz="2100" b="1" u="none" kern="1200" dirty="0"/>
            <a:t>cross-disciplinary studies</a:t>
          </a:r>
          <a:r>
            <a:rPr lang="en-US" sz="2100" u="none" kern="1200" dirty="0"/>
            <a:t> </a:t>
          </a:r>
        </a:p>
      </dsp:txBody>
      <dsp:txXfrm>
        <a:off x="235926" y="3157767"/>
        <a:ext cx="3253662" cy="1952197"/>
      </dsp:txXfrm>
    </dsp:sp>
    <dsp:sp modelId="{A73F73CC-A81E-4451-AC65-0D0FDDA3C405}">
      <dsp:nvSpPr>
        <dsp:cNvPr id="0" name=""/>
        <dsp:cNvSpPr/>
      </dsp:nvSpPr>
      <dsp:spPr>
        <a:xfrm>
          <a:off x="4004546" y="3180080"/>
          <a:ext cx="3253662" cy="1952197"/>
        </a:xfrm>
        <a:prstGeom prst="rect">
          <a:avLst/>
        </a:prstGeom>
        <a:solidFill>
          <a:schemeClr val="accent3">
            <a:hueOff val="16118990"/>
            <a:satOff val="375"/>
            <a:lumOff val="-376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Font typeface="+mj-lt"/>
            <a:buNone/>
          </a:pPr>
          <a:r>
            <a:rPr lang="en-US" sz="2100" u="none" kern="1200" dirty="0"/>
            <a:t>Engaging students in the </a:t>
          </a:r>
          <a:r>
            <a:rPr lang="en-US" sz="2100" b="1" u="none" kern="1200" dirty="0"/>
            <a:t>analysis of multiple perspectives</a:t>
          </a:r>
          <a:r>
            <a:rPr lang="en-US" sz="2100" u="none" kern="1200" dirty="0"/>
            <a:t>, allowing students to understand their place in the world</a:t>
          </a:r>
        </a:p>
      </dsp:txBody>
      <dsp:txXfrm>
        <a:off x="4004546" y="3180080"/>
        <a:ext cx="3253662" cy="1952197"/>
      </dsp:txXfrm>
    </dsp:sp>
    <dsp:sp modelId="{0717E5CF-8CF2-40BE-858A-174148CAF178}">
      <dsp:nvSpPr>
        <dsp:cNvPr id="0" name=""/>
        <dsp:cNvSpPr/>
      </dsp:nvSpPr>
      <dsp:spPr>
        <a:xfrm>
          <a:off x="7382856" y="3168933"/>
          <a:ext cx="3253662" cy="1952197"/>
        </a:xfrm>
        <a:prstGeom prst="rect">
          <a:avLst/>
        </a:prstGeom>
        <a:solidFill>
          <a:schemeClr val="accent3">
            <a:hueOff val="20148737"/>
            <a:satOff val="469"/>
            <a:lumOff val="-470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Font typeface="+mj-lt"/>
            <a:buNone/>
          </a:pPr>
          <a:r>
            <a:rPr lang="en-US" sz="2100" u="none" kern="1200" dirty="0"/>
            <a:t>Engaging students in strategies to be </a:t>
          </a:r>
          <a:r>
            <a:rPr lang="en-US" sz="2100" b="1" u="none" kern="1200" dirty="0"/>
            <a:t>critical consumers</a:t>
          </a:r>
          <a:r>
            <a:rPr lang="en-US" sz="2100" u="none" kern="1200" dirty="0"/>
            <a:t> of information</a:t>
          </a:r>
        </a:p>
      </dsp:txBody>
      <dsp:txXfrm>
        <a:off x="7382856" y="3168933"/>
        <a:ext cx="3253662" cy="195219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CB4F3C-75A8-4BB8-A18E-B730DDD68B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6AE10D8-98A5-4E68-A41F-7AA79FF6968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5764CF-3664-45D0-9B27-4222DB1A6BA7}" type="datetimeFigureOut">
              <a:rPr lang="en-US" smtClean="0"/>
              <a:t>9/28/2020</a:t>
            </a:fld>
            <a:endParaRPr lang="en-US" dirty="0"/>
          </a:p>
        </p:txBody>
      </p:sp>
      <p:sp>
        <p:nvSpPr>
          <p:cNvPr id="4" name="Footer Placeholder 3">
            <a:extLst>
              <a:ext uri="{FF2B5EF4-FFF2-40B4-BE49-F238E27FC236}">
                <a16:creationId xmlns:a16="http://schemas.microsoft.com/office/drawing/2014/main" id="{177EF411-0DAB-4BCE-94A8-E903E20549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A11237F-7CCA-4423-B624-29C06FF2E74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8CD4AB-B9A2-4248-B31F-8EBC71546D8D}" type="slidenum">
              <a:rPr lang="en-US" smtClean="0"/>
              <a:t>‹#›</a:t>
            </a:fld>
            <a:endParaRPr lang="en-US" dirty="0"/>
          </a:p>
        </p:txBody>
      </p:sp>
    </p:spTree>
    <p:extLst>
      <p:ext uri="{BB962C8B-B14F-4D97-AF65-F5344CB8AC3E}">
        <p14:creationId xmlns:p14="http://schemas.microsoft.com/office/powerpoint/2010/main" val="2869779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F7E720-7243-402E-A0D4-CE3189C951A5}" type="datetimeFigureOut">
              <a:rPr lang="en-US" noProof="0" smtClean="0"/>
              <a:t>9/28/2020</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BE9C73-6CDE-45E2-97F8-E3C5308FA232}" type="slidenum">
              <a:rPr lang="en-US" noProof="0" smtClean="0"/>
              <a:t>‹#›</a:t>
            </a:fld>
            <a:endParaRPr lang="en-US" noProof="0" dirty="0"/>
          </a:p>
        </p:txBody>
      </p:sp>
    </p:spTree>
    <p:extLst>
      <p:ext uri="{BB962C8B-B14F-4D97-AF65-F5344CB8AC3E}">
        <p14:creationId xmlns:p14="http://schemas.microsoft.com/office/powerpoint/2010/main" val="376349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rive.google.com/file/d/1IIi7UyZPplDG5ioGuhqx-3_BOMYLCYdz/view"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window-swap.co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ollev.com/bethratway140"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https://drive.google.com/drive/u/0/folders/13sv-IYElDwGczlfEj5W4bYmiGGonyxRE</a:t>
            </a:r>
          </a:p>
          <a:p>
            <a:r>
              <a:rPr lang="en-US" dirty="0"/>
              <a:t> </a:t>
            </a:r>
          </a:p>
        </p:txBody>
      </p:sp>
      <p:sp>
        <p:nvSpPr>
          <p:cNvPr id="4" name="Slide Number Placeholder 3"/>
          <p:cNvSpPr>
            <a:spLocks noGrp="1"/>
          </p:cNvSpPr>
          <p:nvPr>
            <p:ph type="sldNum" sz="quarter" idx="5"/>
          </p:nvPr>
        </p:nvSpPr>
        <p:spPr/>
        <p:txBody>
          <a:bodyPr/>
          <a:lstStyle/>
          <a:p>
            <a:fld id="{AABE9C73-6CDE-45E2-97F8-E3C5308FA232}" type="slidenum">
              <a:rPr lang="en-US" smtClean="0"/>
              <a:t>1</a:t>
            </a:fld>
            <a:endParaRPr lang="en-US" dirty="0"/>
          </a:p>
        </p:txBody>
      </p:sp>
    </p:spTree>
    <p:extLst>
      <p:ext uri="{BB962C8B-B14F-4D97-AF65-F5344CB8AC3E}">
        <p14:creationId xmlns:p14="http://schemas.microsoft.com/office/powerpoint/2010/main" val="1567470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https://www.cultofpedagogy.com/9-ways-online-teaching/</a:t>
            </a:r>
          </a:p>
        </p:txBody>
      </p:sp>
      <p:sp>
        <p:nvSpPr>
          <p:cNvPr id="4" name="Slide Number Placeholder 3"/>
          <p:cNvSpPr>
            <a:spLocks noGrp="1"/>
          </p:cNvSpPr>
          <p:nvPr>
            <p:ph type="sldNum" sz="quarter" idx="5"/>
          </p:nvPr>
        </p:nvSpPr>
        <p:spPr/>
        <p:txBody>
          <a:bodyPr/>
          <a:lstStyle/>
          <a:p>
            <a:fld id="{AABE9C73-6CDE-45E2-97F8-E3C5308FA232}" type="slidenum">
              <a:rPr lang="en-US" noProof="0" smtClean="0"/>
              <a:t>13</a:t>
            </a:fld>
            <a:endParaRPr lang="en-US" noProof="0" dirty="0"/>
          </a:p>
        </p:txBody>
      </p:sp>
    </p:spTree>
    <p:extLst>
      <p:ext uri="{BB962C8B-B14F-4D97-AF65-F5344CB8AC3E}">
        <p14:creationId xmlns:p14="http://schemas.microsoft.com/office/powerpoint/2010/main" val="4074096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Grounding the work in the standards and good practices</a:t>
            </a:r>
          </a:p>
        </p:txBody>
      </p:sp>
      <p:sp>
        <p:nvSpPr>
          <p:cNvPr id="4" name="Slide Number Placeholder 3"/>
          <p:cNvSpPr>
            <a:spLocks noGrp="1"/>
          </p:cNvSpPr>
          <p:nvPr>
            <p:ph type="sldNum" sz="quarter" idx="5"/>
          </p:nvPr>
        </p:nvSpPr>
        <p:spPr/>
        <p:txBody>
          <a:bodyPr/>
          <a:lstStyle/>
          <a:p>
            <a:fld id="{AABE9C73-6CDE-45E2-97F8-E3C5308FA232}" type="slidenum">
              <a:rPr lang="en-US" noProof="0" smtClean="0"/>
              <a:t>14</a:t>
            </a:fld>
            <a:endParaRPr lang="en-US" noProof="0" dirty="0"/>
          </a:p>
        </p:txBody>
      </p:sp>
    </p:spTree>
    <p:extLst>
      <p:ext uri="{BB962C8B-B14F-4D97-AF65-F5344CB8AC3E}">
        <p14:creationId xmlns:p14="http://schemas.microsoft.com/office/powerpoint/2010/main" val="3257417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comes from looking at multiple components including the standards</a:t>
            </a:r>
          </a:p>
        </p:txBody>
      </p:sp>
      <p:sp>
        <p:nvSpPr>
          <p:cNvPr id="4" name="Slide Number Placeholder 3"/>
          <p:cNvSpPr>
            <a:spLocks noGrp="1"/>
          </p:cNvSpPr>
          <p:nvPr>
            <p:ph type="sldNum" sz="quarter" idx="5"/>
          </p:nvPr>
        </p:nvSpPr>
        <p:spPr/>
        <p:txBody>
          <a:bodyPr/>
          <a:lstStyle/>
          <a:p>
            <a:fld id="{AABE9C73-6CDE-45E2-97F8-E3C5308FA232}" type="slidenum">
              <a:rPr lang="en-US" smtClean="0"/>
              <a:t>15</a:t>
            </a:fld>
            <a:endParaRPr lang="en-US" dirty="0"/>
          </a:p>
        </p:txBody>
      </p:sp>
    </p:spTree>
    <p:extLst>
      <p:ext uri="{BB962C8B-B14F-4D97-AF65-F5344CB8AC3E}">
        <p14:creationId xmlns:p14="http://schemas.microsoft.com/office/powerpoint/2010/main" val="3511812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https://www.cultofpedagogy.com/6-ed-tech-tools-to-try-in-2020/</a:t>
            </a:r>
          </a:p>
          <a:p>
            <a:endParaRPr lang="en-US" dirty="0"/>
          </a:p>
          <a:p>
            <a:endParaRPr lang="en-US" dirty="0"/>
          </a:p>
        </p:txBody>
      </p:sp>
      <p:sp>
        <p:nvSpPr>
          <p:cNvPr id="4" name="Slide Number Placeholder 3"/>
          <p:cNvSpPr>
            <a:spLocks noGrp="1"/>
          </p:cNvSpPr>
          <p:nvPr>
            <p:ph type="sldNum" sz="quarter" idx="5"/>
          </p:nvPr>
        </p:nvSpPr>
        <p:spPr/>
        <p:txBody>
          <a:bodyPr/>
          <a:lstStyle/>
          <a:p>
            <a:fld id="{AABE9C73-6CDE-45E2-97F8-E3C5308FA232}" type="slidenum">
              <a:rPr lang="en-US" noProof="0" smtClean="0"/>
              <a:t>17</a:t>
            </a:fld>
            <a:endParaRPr lang="en-US" noProof="0" dirty="0"/>
          </a:p>
        </p:txBody>
      </p:sp>
    </p:spTree>
    <p:extLst>
      <p:ext uri="{BB962C8B-B14F-4D97-AF65-F5344CB8AC3E}">
        <p14:creationId xmlns:p14="http://schemas.microsoft.com/office/powerpoint/2010/main" val="330422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https://docs.google.com/document/d/1R8xvg2r0Lco0EkIfkAZMeb8KdRA9EfNNJdNTPrrzdhA/edit#heading=h.lcryqoc2rath</a:t>
            </a:r>
          </a:p>
        </p:txBody>
      </p:sp>
      <p:sp>
        <p:nvSpPr>
          <p:cNvPr id="4" name="Slide Number Placeholder 3"/>
          <p:cNvSpPr>
            <a:spLocks noGrp="1"/>
          </p:cNvSpPr>
          <p:nvPr>
            <p:ph type="sldNum" sz="quarter" idx="5"/>
          </p:nvPr>
        </p:nvSpPr>
        <p:spPr/>
        <p:txBody>
          <a:bodyPr/>
          <a:lstStyle/>
          <a:p>
            <a:fld id="{AABE9C73-6CDE-45E2-97F8-E3C5308FA232}" type="slidenum">
              <a:rPr lang="en-US" noProof="0" smtClean="0"/>
              <a:t>18</a:t>
            </a:fld>
            <a:endParaRPr lang="en-US" noProof="0" dirty="0"/>
          </a:p>
        </p:txBody>
      </p:sp>
    </p:spTree>
    <p:extLst>
      <p:ext uri="{BB962C8B-B14F-4D97-AF65-F5344CB8AC3E}">
        <p14:creationId xmlns:p14="http://schemas.microsoft.com/office/powerpoint/2010/main" val="574864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https://drive.google.com/drive/u/0/folders/1OHuOeqSjVfv6ULohI2-OL2hTfWuOoVYI </a:t>
            </a:r>
          </a:p>
          <a:p>
            <a:r>
              <a:rPr lang="en-US" dirty="0"/>
              <a:t>Tell participants to look at the number next to their name and open that doc in this folder</a:t>
            </a:r>
          </a:p>
        </p:txBody>
      </p:sp>
      <p:sp>
        <p:nvSpPr>
          <p:cNvPr id="4" name="Slide Number Placeholder 3"/>
          <p:cNvSpPr>
            <a:spLocks noGrp="1"/>
          </p:cNvSpPr>
          <p:nvPr>
            <p:ph type="sldNum" sz="quarter" idx="5"/>
          </p:nvPr>
        </p:nvSpPr>
        <p:spPr/>
        <p:txBody>
          <a:bodyPr/>
          <a:lstStyle/>
          <a:p>
            <a:fld id="{AABE9C73-6CDE-45E2-97F8-E3C5308FA232}" type="slidenum">
              <a:rPr lang="en-US" smtClean="0"/>
              <a:t>19</a:t>
            </a:fld>
            <a:endParaRPr lang="en-US" dirty="0"/>
          </a:p>
        </p:txBody>
      </p:sp>
    </p:spTree>
    <p:extLst>
      <p:ext uri="{BB962C8B-B14F-4D97-AF65-F5344CB8AC3E}">
        <p14:creationId xmlns:p14="http://schemas.microsoft.com/office/powerpoint/2010/main" val="1119834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8edbd3c114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g8edbd3c114_1_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spcBef>
                <a:spcPts val="0"/>
              </a:spcBef>
              <a:spcAft>
                <a:spcPts val="0"/>
              </a:spcAft>
              <a:buClr>
                <a:schemeClr val="dk1"/>
              </a:buClr>
              <a:buSzPts val="1100"/>
              <a:buNone/>
            </a:pPr>
            <a:r>
              <a:rPr lang="en-US" dirty="0"/>
              <a:t>The focus of this presentation grounding us in the purpose of social studies and focusing on those practices – Stefanie in Nov will focus on the process and how to design learning for conceptual understanding in social studies</a:t>
            </a:r>
          </a:p>
          <a:p>
            <a:pPr marL="457200" lvl="0" indent="-298450" algn="l" rtl="0">
              <a:spcBef>
                <a:spcPts val="0"/>
              </a:spcBef>
              <a:spcAft>
                <a:spcPts val="0"/>
              </a:spcAft>
              <a:buClr>
                <a:schemeClr val="dk1"/>
              </a:buClr>
              <a:buSzPts val="1100"/>
              <a:buChar char="●"/>
            </a:pPr>
            <a:endParaRPr lang="en-US" dirty="0"/>
          </a:p>
          <a:p>
            <a:pPr marL="457200" lvl="0" indent="-298450" algn="l" rtl="0">
              <a:spcBef>
                <a:spcPts val="0"/>
              </a:spcBef>
              <a:spcAft>
                <a:spcPts val="0"/>
              </a:spcAft>
              <a:buClr>
                <a:schemeClr val="dk1"/>
              </a:buClr>
              <a:buSzPts val="1100"/>
              <a:buChar char="●"/>
            </a:pPr>
            <a:r>
              <a:rPr lang="en-US" dirty="0"/>
              <a:t>Point participants to the </a:t>
            </a:r>
            <a:r>
              <a:rPr lang="en-US" u="sng" dirty="0">
                <a:solidFill>
                  <a:schemeClr val="hlink"/>
                </a:solidFill>
                <a:hlinkClick r:id="rId3"/>
              </a:rPr>
              <a:t>overview</a:t>
            </a:r>
            <a:r>
              <a:rPr lang="en-US" dirty="0"/>
              <a:t> linked in the slide and in their resources folder. </a:t>
            </a:r>
          </a:p>
          <a:p>
            <a:pPr marL="457200" lvl="0" indent="-298450" algn="l" rtl="0">
              <a:spcBef>
                <a:spcPts val="0"/>
              </a:spcBef>
              <a:spcAft>
                <a:spcPts val="0"/>
              </a:spcAft>
              <a:buClr>
                <a:schemeClr val="dk1"/>
              </a:buClr>
              <a:buSzPts val="1100"/>
              <a:buChar char="●"/>
            </a:pPr>
            <a:r>
              <a:rPr lang="en-US" dirty="0"/>
              <a:t>During this time, we are all thinking about ways in which learning can be accelerated in order to make up for any learning lost last spring.</a:t>
            </a:r>
          </a:p>
          <a:p>
            <a:pPr marL="457200" lvl="0" indent="-298450" algn="l" rtl="0">
              <a:spcBef>
                <a:spcPts val="0"/>
              </a:spcBef>
              <a:spcAft>
                <a:spcPts val="0"/>
              </a:spcAft>
              <a:buClr>
                <a:schemeClr val="dk1"/>
              </a:buClr>
              <a:buSzPts val="1100"/>
              <a:buChar char="●"/>
            </a:pPr>
            <a:r>
              <a:rPr lang="en-US" dirty="0">
                <a:highlight>
                  <a:schemeClr val="lt1"/>
                </a:highlight>
              </a:rPr>
              <a:t>Hattie et al. describes specific instructional strategies that work best in surface level learning and those which work best when in the deep learning phase. Both phases are equally important for student learning and, when used effectively, have the power to dramatically accelerate student learning. </a:t>
            </a:r>
          </a:p>
          <a:p>
            <a:pPr marL="457200" lvl="0" indent="-298450" algn="l" rtl="0">
              <a:spcBef>
                <a:spcPts val="0"/>
              </a:spcBef>
              <a:spcAft>
                <a:spcPts val="0"/>
              </a:spcAft>
              <a:buClr>
                <a:schemeClr val="dk1"/>
              </a:buClr>
              <a:buSzPts val="1100"/>
              <a:buChar char="●"/>
            </a:pPr>
            <a:r>
              <a:rPr lang="en-US" dirty="0">
                <a:highlight>
                  <a:schemeClr val="lt1"/>
                </a:highlight>
              </a:rPr>
              <a:t>Ask participants to go to their </a:t>
            </a:r>
            <a:r>
              <a:rPr lang="en-US" dirty="0" err="1">
                <a:highlight>
                  <a:schemeClr val="lt1"/>
                </a:highlight>
              </a:rPr>
              <a:t>notecatcher</a:t>
            </a:r>
            <a:r>
              <a:rPr lang="en-US" dirty="0">
                <a:highlight>
                  <a:schemeClr val="lt1"/>
                </a:highlight>
              </a:rPr>
              <a:t> and answer the following question:</a:t>
            </a:r>
            <a:endParaRPr dirty="0">
              <a:highlight>
                <a:schemeClr val="lt1"/>
              </a:highlight>
            </a:endParaRPr>
          </a:p>
          <a:p>
            <a:pPr marL="914400" lvl="1" indent="-298450" algn="l" rtl="0">
              <a:spcBef>
                <a:spcPts val="0"/>
              </a:spcBef>
              <a:spcAft>
                <a:spcPts val="0"/>
              </a:spcAft>
              <a:buClr>
                <a:schemeClr val="dk1"/>
              </a:buClr>
              <a:buSzPts val="1100"/>
              <a:buChar char="○"/>
            </a:pPr>
            <a:r>
              <a:rPr lang="en-US" dirty="0"/>
              <a:t>How do you use “high leverage practices” in your own classroom? </a:t>
            </a:r>
            <a:endParaRPr dirty="0"/>
          </a:p>
          <a:p>
            <a:pPr marL="457200" lvl="0" indent="-298450" algn="l" rtl="0">
              <a:spcBef>
                <a:spcPts val="0"/>
              </a:spcBef>
              <a:spcAft>
                <a:spcPts val="0"/>
              </a:spcAft>
              <a:buClr>
                <a:schemeClr val="dk1"/>
              </a:buClr>
              <a:buSzPts val="1100"/>
              <a:buChar char="●"/>
            </a:pPr>
            <a:r>
              <a:rPr lang="en-US" dirty="0"/>
              <a:t>Have a whole group discussion so participants can share their responses. </a:t>
            </a:r>
            <a:endParaRPr dirty="0"/>
          </a:p>
          <a:p>
            <a:pPr marL="45720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https://docs.google.com/document/d/1vKWflx_nKmv08gWg5RAIbwc1zasbaPoDmvrIsPfHEvI/edit </a:t>
            </a:r>
          </a:p>
        </p:txBody>
      </p:sp>
      <p:sp>
        <p:nvSpPr>
          <p:cNvPr id="4" name="Slide Number Placeholder 3"/>
          <p:cNvSpPr>
            <a:spLocks noGrp="1"/>
          </p:cNvSpPr>
          <p:nvPr>
            <p:ph type="sldNum" sz="quarter" idx="5"/>
          </p:nvPr>
        </p:nvSpPr>
        <p:spPr/>
        <p:txBody>
          <a:bodyPr/>
          <a:lstStyle/>
          <a:p>
            <a:fld id="{AABE9C73-6CDE-45E2-97F8-E3C5308FA232}" type="slidenum">
              <a:rPr lang="en-US" noProof="0" smtClean="0"/>
              <a:t>23</a:t>
            </a:fld>
            <a:endParaRPr lang="en-US" noProof="0" dirty="0"/>
          </a:p>
        </p:txBody>
      </p:sp>
    </p:spTree>
    <p:extLst>
      <p:ext uri="{BB962C8B-B14F-4D97-AF65-F5344CB8AC3E}">
        <p14:creationId xmlns:p14="http://schemas.microsoft.com/office/powerpoint/2010/main" val="1870242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Anyone willing to share?  </a:t>
            </a:r>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4FB53E-31D2-4994-8E00-3EB1A75B9F04}" type="slidenum">
              <a:rPr lang="en-US" altLang="en-US"/>
              <a:pPr>
                <a:spcBef>
                  <a:spcPct val="0"/>
                </a:spcBef>
              </a:pPr>
              <a:t>24</a:t>
            </a:fld>
            <a:endParaRPr lang="en-US" altLang="en-US"/>
          </a:p>
        </p:txBody>
      </p:sp>
    </p:spTree>
    <p:extLst>
      <p:ext uri="{BB962C8B-B14F-4D97-AF65-F5344CB8AC3E}">
        <p14:creationId xmlns:p14="http://schemas.microsoft.com/office/powerpoint/2010/main" val="3361450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E9C73-6CDE-45E2-97F8-E3C5308FA232}" type="slidenum">
              <a:rPr lang="en-US" smtClean="0"/>
              <a:t>25</a:t>
            </a:fld>
            <a:endParaRPr lang="en-US" dirty="0"/>
          </a:p>
        </p:txBody>
      </p:sp>
    </p:spTree>
    <p:extLst>
      <p:ext uri="{BB962C8B-B14F-4D97-AF65-F5344CB8AC3E}">
        <p14:creationId xmlns:p14="http://schemas.microsoft.com/office/powerpoint/2010/main" val="3770199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E9C73-6CDE-45E2-97F8-E3C5308FA232}" type="slidenum">
              <a:rPr lang="en-US" smtClean="0"/>
              <a:t>2</a:t>
            </a:fld>
            <a:endParaRPr lang="en-US" dirty="0"/>
          </a:p>
        </p:txBody>
      </p:sp>
    </p:spTree>
    <p:extLst>
      <p:ext uri="{BB962C8B-B14F-4D97-AF65-F5344CB8AC3E}">
        <p14:creationId xmlns:p14="http://schemas.microsoft.com/office/powerpoint/2010/main" val="99585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https://www.window-swap.com/</a:t>
            </a:r>
            <a:endParaRPr lang="en-US" dirty="0"/>
          </a:p>
        </p:txBody>
      </p:sp>
      <p:sp>
        <p:nvSpPr>
          <p:cNvPr id="4" name="Slide Number Placeholder 3"/>
          <p:cNvSpPr>
            <a:spLocks noGrp="1"/>
          </p:cNvSpPr>
          <p:nvPr>
            <p:ph type="sldNum" sz="quarter" idx="5"/>
          </p:nvPr>
        </p:nvSpPr>
        <p:spPr/>
        <p:txBody>
          <a:bodyPr/>
          <a:lstStyle/>
          <a:p>
            <a:fld id="{AABE9C73-6CDE-45E2-97F8-E3C5308FA232}" type="slidenum">
              <a:rPr lang="en-US" noProof="0" smtClean="0"/>
              <a:t>3</a:t>
            </a:fld>
            <a:endParaRPr lang="en-US" noProof="0" dirty="0"/>
          </a:p>
        </p:txBody>
      </p:sp>
    </p:spTree>
    <p:extLst>
      <p:ext uri="{BB962C8B-B14F-4D97-AF65-F5344CB8AC3E}">
        <p14:creationId xmlns:p14="http://schemas.microsoft.com/office/powerpoint/2010/main" val="1914920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https://www.youtube.com/watch?v=8w3wmQAMoxQ – 2:19</a:t>
            </a:r>
          </a:p>
        </p:txBody>
      </p:sp>
      <p:sp>
        <p:nvSpPr>
          <p:cNvPr id="4" name="Slide Number Placeholder 3"/>
          <p:cNvSpPr>
            <a:spLocks noGrp="1"/>
          </p:cNvSpPr>
          <p:nvPr>
            <p:ph type="sldNum" sz="quarter" idx="5"/>
          </p:nvPr>
        </p:nvSpPr>
        <p:spPr/>
        <p:txBody>
          <a:bodyPr/>
          <a:lstStyle/>
          <a:p>
            <a:fld id="{AABE9C73-6CDE-45E2-97F8-E3C5308FA232}" type="slidenum">
              <a:rPr lang="en-US" noProof="0" smtClean="0"/>
              <a:t>6</a:t>
            </a:fld>
            <a:endParaRPr lang="en-US" noProof="0" dirty="0"/>
          </a:p>
        </p:txBody>
      </p:sp>
    </p:spTree>
    <p:extLst>
      <p:ext uri="{BB962C8B-B14F-4D97-AF65-F5344CB8AC3E}">
        <p14:creationId xmlns:p14="http://schemas.microsoft.com/office/powerpoint/2010/main" val="4108957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Pivot foot is grounded in standards and good practices</a:t>
            </a:r>
          </a:p>
        </p:txBody>
      </p:sp>
      <p:sp>
        <p:nvSpPr>
          <p:cNvPr id="4" name="Slide Number Placeholder 3"/>
          <p:cNvSpPr>
            <a:spLocks noGrp="1"/>
          </p:cNvSpPr>
          <p:nvPr>
            <p:ph type="sldNum" sz="quarter" idx="5"/>
          </p:nvPr>
        </p:nvSpPr>
        <p:spPr/>
        <p:txBody>
          <a:bodyPr/>
          <a:lstStyle/>
          <a:p>
            <a:fld id="{AABE9C73-6CDE-45E2-97F8-E3C5308FA232}" type="slidenum">
              <a:rPr lang="en-US" noProof="0" smtClean="0"/>
              <a:t>7</a:t>
            </a:fld>
            <a:endParaRPr lang="en-US" noProof="0" dirty="0"/>
          </a:p>
        </p:txBody>
      </p:sp>
    </p:spTree>
    <p:extLst>
      <p:ext uri="{BB962C8B-B14F-4D97-AF65-F5344CB8AC3E}">
        <p14:creationId xmlns:p14="http://schemas.microsoft.com/office/powerpoint/2010/main" val="2690400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E9C73-6CDE-45E2-97F8-E3C5308FA232}" type="slidenum">
              <a:rPr lang="en-US" smtClean="0"/>
              <a:t>8</a:t>
            </a:fld>
            <a:endParaRPr lang="en-US" dirty="0"/>
          </a:p>
        </p:txBody>
      </p:sp>
    </p:spTree>
    <p:extLst>
      <p:ext uri="{BB962C8B-B14F-4D97-AF65-F5344CB8AC3E}">
        <p14:creationId xmlns:p14="http://schemas.microsoft.com/office/powerpoint/2010/main" val="3015600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together – I do not have all of the answers – just bits and pieces – we need to continuously learn from each other</a:t>
            </a:r>
          </a:p>
        </p:txBody>
      </p:sp>
      <p:sp>
        <p:nvSpPr>
          <p:cNvPr id="4" name="Slide Number Placeholder 3"/>
          <p:cNvSpPr>
            <a:spLocks noGrp="1"/>
          </p:cNvSpPr>
          <p:nvPr>
            <p:ph type="sldNum" sz="quarter" idx="5"/>
          </p:nvPr>
        </p:nvSpPr>
        <p:spPr/>
        <p:txBody>
          <a:bodyPr/>
          <a:lstStyle/>
          <a:p>
            <a:fld id="{AABE9C73-6CDE-45E2-97F8-E3C5308FA232}" type="slidenum">
              <a:rPr lang="en-US" noProof="0" smtClean="0"/>
              <a:t>9</a:t>
            </a:fld>
            <a:endParaRPr lang="en-US" noProof="0" dirty="0"/>
          </a:p>
        </p:txBody>
      </p:sp>
    </p:spTree>
    <p:extLst>
      <p:ext uri="{BB962C8B-B14F-4D97-AF65-F5344CB8AC3E}">
        <p14:creationId xmlns:p14="http://schemas.microsoft.com/office/powerpoint/2010/main" val="871301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should ground all you do</a:t>
            </a:r>
          </a:p>
        </p:txBody>
      </p:sp>
      <p:sp>
        <p:nvSpPr>
          <p:cNvPr id="4" name="Slide Number Placeholder 3"/>
          <p:cNvSpPr>
            <a:spLocks noGrp="1"/>
          </p:cNvSpPr>
          <p:nvPr>
            <p:ph type="sldNum" sz="quarter" idx="5"/>
          </p:nvPr>
        </p:nvSpPr>
        <p:spPr/>
        <p:txBody>
          <a:bodyPr/>
          <a:lstStyle/>
          <a:p>
            <a:fld id="{AABE9C73-6CDE-45E2-97F8-E3C5308FA232}" type="slidenum">
              <a:rPr lang="en-US" noProof="0" smtClean="0"/>
              <a:t>11</a:t>
            </a:fld>
            <a:endParaRPr lang="en-US" noProof="0" dirty="0"/>
          </a:p>
        </p:txBody>
      </p:sp>
    </p:spTree>
    <p:extLst>
      <p:ext uri="{BB962C8B-B14F-4D97-AF65-F5344CB8AC3E}">
        <p14:creationId xmlns:p14="http://schemas.microsoft.com/office/powerpoint/2010/main" val="205442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is this different today?</a:t>
            </a:r>
          </a:p>
          <a:p>
            <a:r>
              <a:rPr lang="en-US" dirty="0"/>
              <a:t>Jot down your thoughts here</a:t>
            </a:r>
          </a:p>
          <a:p>
            <a:r>
              <a:rPr lang="en-US" dirty="0"/>
              <a:t>Question 1 - </a:t>
            </a:r>
            <a:r>
              <a:rPr lang="en-US" b="1" i="0" u="none" strike="noStrike" dirty="0">
                <a:solidFill>
                  <a:srgbClr val="007ACC"/>
                </a:solidFill>
                <a:effectLst/>
                <a:latin typeface="Source Sans Pro" panose="020B0503030403020204" pitchFamily="34" charset="0"/>
                <a:hlinkClick r:id="rId3"/>
              </a:rPr>
              <a:t>PollEv.com/bethratway140</a:t>
            </a:r>
            <a:endParaRPr lang="en-US" b="1" i="0" u="none" strike="noStrike" dirty="0">
              <a:solidFill>
                <a:srgbClr val="007ACC"/>
              </a:solidFill>
              <a:effectLst/>
              <a:latin typeface="Source Sans Pro" panose="020B0503030403020204" pitchFamily="34" charset="0"/>
            </a:endParaRPr>
          </a:p>
          <a:p>
            <a:r>
              <a:rPr lang="en-US" dirty="0"/>
              <a:t>Question 2 – in </a:t>
            </a:r>
            <a:r>
              <a:rPr lang="en-US" dirty="0" err="1"/>
              <a:t>chatbox</a:t>
            </a:r>
            <a:endParaRPr lang="en-US" dirty="0"/>
          </a:p>
        </p:txBody>
      </p:sp>
      <p:sp>
        <p:nvSpPr>
          <p:cNvPr id="4" name="Slide Number Placeholder 3"/>
          <p:cNvSpPr>
            <a:spLocks noGrp="1"/>
          </p:cNvSpPr>
          <p:nvPr>
            <p:ph type="sldNum" sz="quarter" idx="5"/>
          </p:nvPr>
        </p:nvSpPr>
        <p:spPr/>
        <p:txBody>
          <a:bodyPr/>
          <a:lstStyle/>
          <a:p>
            <a:fld id="{AABE9C73-6CDE-45E2-97F8-E3C5308FA232}" type="slidenum">
              <a:rPr lang="en-US" noProof="0" smtClean="0"/>
              <a:t>12</a:t>
            </a:fld>
            <a:endParaRPr lang="en-US" noProof="0" dirty="0"/>
          </a:p>
        </p:txBody>
      </p:sp>
    </p:spTree>
    <p:extLst>
      <p:ext uri="{BB962C8B-B14F-4D97-AF65-F5344CB8AC3E}">
        <p14:creationId xmlns:p14="http://schemas.microsoft.com/office/powerpoint/2010/main" val="458960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9/28/2020</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982019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Autofit/>
          </a:bodyPr>
          <a:lstStyle>
            <a:lvl1pPr algn="l" defTabSz="914400" rtl="0" eaLnBrk="1" latinLnBrk="0" hangingPunct="1">
              <a:lnSpc>
                <a:spcPct val="100000"/>
              </a:lnSpc>
              <a:spcBef>
                <a:spcPct val="0"/>
              </a:spcBef>
              <a:buNone/>
              <a:defRPr lang="en-US" sz="4800" b="0" kern="1200" cap="none" spc="0" baseline="0" dirty="0">
                <a:solidFill>
                  <a:schemeClr val="bg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9/28/2020</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54680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D7A40E7-331A-409D-8385-D6893D1EA86A}"/>
              </a:ext>
            </a:extLst>
          </p:cNvPr>
          <p:cNvSpPr/>
          <p:nvPr userDrawn="1"/>
        </p:nvSpPr>
        <p:spPr>
          <a:xfrm>
            <a:off x="948394" y="941695"/>
            <a:ext cx="5452526" cy="497461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23">
            <a:extLst>
              <a:ext uri="{FF2B5EF4-FFF2-40B4-BE49-F238E27FC236}">
                <a16:creationId xmlns:a16="http://schemas.microsoft.com/office/drawing/2014/main" id="{75561E95-1FD2-4358-9E4C-3D2E929E4872}"/>
              </a:ext>
            </a:extLst>
          </p:cNvPr>
          <p:cNvSpPr>
            <a:spLocks noGrp="1"/>
          </p:cNvSpPr>
          <p:nvPr>
            <p:ph type="pic" sz="quarter" idx="14"/>
          </p:nvPr>
        </p:nvSpPr>
        <p:spPr>
          <a:xfrm>
            <a:off x="0" y="0"/>
            <a:ext cx="12192000" cy="6858000"/>
          </a:xfrm>
          <a:custGeom>
            <a:avLst/>
            <a:gdLst>
              <a:gd name="connsiteX0" fmla="*/ 948394 w 12192000"/>
              <a:gd name="connsiteY0" fmla="*/ 941695 h 6858000"/>
              <a:gd name="connsiteX1" fmla="*/ 948394 w 12192000"/>
              <a:gd name="connsiteY1" fmla="*/ 5916305 h 6858000"/>
              <a:gd name="connsiteX2" fmla="*/ 6400920 w 12192000"/>
              <a:gd name="connsiteY2" fmla="*/ 5916305 h 6858000"/>
              <a:gd name="connsiteX3" fmla="*/ 6400920 w 12192000"/>
              <a:gd name="connsiteY3" fmla="*/ 941695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48394" y="941695"/>
                </a:moveTo>
                <a:lnTo>
                  <a:pt x="948394" y="5916305"/>
                </a:lnTo>
                <a:lnTo>
                  <a:pt x="6400920" y="5916305"/>
                </a:lnTo>
                <a:lnTo>
                  <a:pt x="6400920" y="941695"/>
                </a:lnTo>
                <a:close/>
                <a:moveTo>
                  <a:pt x="0" y="0"/>
                </a:moveTo>
                <a:lnTo>
                  <a:pt x="12192000" y="0"/>
                </a:lnTo>
                <a:lnTo>
                  <a:pt x="12192000" y="6858000"/>
                </a:lnTo>
                <a:lnTo>
                  <a:pt x="0" y="6858000"/>
                </a:lnTo>
                <a:close/>
              </a:path>
            </a:pathLst>
          </a:custGeom>
          <a:solidFill>
            <a:schemeClr val="accent1">
              <a:lumMod val="60000"/>
              <a:lumOff val="40000"/>
            </a:schemeClr>
          </a:solidFill>
        </p:spPr>
        <p:txBody>
          <a:bodyPr wrap="square">
            <a:noAutofit/>
          </a:bodyPr>
          <a:lstStyle>
            <a:lvl1pPr marL="0" indent="0" algn="ctr">
              <a:buNone/>
              <a:defRPr/>
            </a:lvl1pPr>
          </a:lstStyle>
          <a:p>
            <a:r>
              <a:rPr lang="en-US" noProof="0"/>
              <a:t>Click icon to add picture</a:t>
            </a:r>
            <a:endParaRPr lang="en-US" noProof="0" dirty="0"/>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noProof="0" smtClean="0"/>
              <a:t>9/28/2020</a:t>
            </a:fld>
            <a:endParaRPr lang="en-US" noProof="0"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noProof="0"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noProof="0" smtClean="0"/>
              <a:t>‹#›</a:t>
            </a:fld>
            <a:endParaRPr lang="en-US" noProof="0" dirty="0"/>
          </a:p>
        </p:txBody>
      </p:sp>
      <p:sp>
        <p:nvSpPr>
          <p:cNvPr id="22" name="Content Placeholder 3">
            <a:extLst>
              <a:ext uri="{FF2B5EF4-FFF2-40B4-BE49-F238E27FC236}">
                <a16:creationId xmlns:a16="http://schemas.microsoft.com/office/drawing/2014/main" id="{6E7077FF-6FAE-4A98-862F-3A2F931B9589}"/>
              </a:ext>
            </a:extLst>
          </p:cNvPr>
          <p:cNvSpPr>
            <a:spLocks noGrp="1"/>
          </p:cNvSpPr>
          <p:nvPr>
            <p:ph sz="half" idx="13"/>
          </p:nvPr>
        </p:nvSpPr>
        <p:spPr>
          <a:xfrm>
            <a:off x="1357950" y="2852792"/>
            <a:ext cx="4633415" cy="2572193"/>
          </a:xfrm>
        </p:spPr>
        <p:txBody>
          <a:bodyPr vert="horz" lIns="91440" tIns="45720" rIns="91440" bIns="45720" rtlCol="0">
            <a:normAutofit/>
          </a:bodyPr>
          <a:lstStyle>
            <a:lvl1pPr marL="0" indent="0">
              <a:buNone/>
              <a:defRPr>
                <a:solidFill>
                  <a:schemeClr val="bg1"/>
                </a:solidFill>
              </a:defRPr>
            </a:lvl1pPr>
          </a:lstStyle>
          <a:p>
            <a:pPr lvl="0"/>
            <a:r>
              <a:rPr lang="en-US" noProof="0"/>
              <a:t>Click to edit Master text styles</a:t>
            </a:r>
          </a:p>
        </p:txBody>
      </p:sp>
      <p:sp>
        <p:nvSpPr>
          <p:cNvPr id="23" name="Rectangle 22">
            <a:extLst>
              <a:ext uri="{FF2B5EF4-FFF2-40B4-BE49-F238E27FC236}">
                <a16:creationId xmlns:a16="http://schemas.microsoft.com/office/drawing/2014/main" id="{351E07B6-8D69-4F8A-9729-400511B37F8B}"/>
              </a:ext>
            </a:extLst>
          </p:cNvPr>
          <p:cNvSpPr/>
          <p:nvPr userDrawn="1"/>
        </p:nvSpPr>
        <p:spPr>
          <a:xfrm>
            <a:off x="1101715" y="1106424"/>
            <a:ext cx="5120640" cy="46451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p:ph type="title"/>
          </p:nvPr>
        </p:nvSpPr>
        <p:spPr>
          <a:xfrm>
            <a:off x="1357950" y="1352804"/>
            <a:ext cx="4633415" cy="1333641"/>
          </a:xfrm>
        </p:spPr>
        <p:txBody>
          <a:bodyPr anchor="b">
            <a:normAutofit/>
          </a:bodyPr>
          <a:lstStyle>
            <a:lvl1pPr algn="l" defTabSz="914400" rtl="0" eaLnBrk="1" latinLnBrk="0" hangingPunct="1">
              <a:lnSpc>
                <a:spcPct val="100000"/>
              </a:lnSpc>
              <a:spcBef>
                <a:spcPct val="0"/>
              </a:spcBef>
              <a:buNone/>
              <a:defRPr lang="en-US" sz="4800" b="0" kern="1200" cap="none" spc="0" baseline="0" dirty="0">
                <a:solidFill>
                  <a:schemeClr val="bg1"/>
                </a:solidFill>
                <a:effectLst/>
                <a:latin typeface="+mj-lt"/>
                <a:ea typeface="+mn-ea"/>
                <a:cs typeface="+mn-cs"/>
              </a:defRPr>
            </a:lvl1pPr>
          </a:lstStyle>
          <a:p>
            <a:r>
              <a:rPr lang="en-US" noProof="0"/>
              <a:t>Click to edit Master title style</a:t>
            </a:r>
          </a:p>
        </p:txBody>
      </p:sp>
    </p:spTree>
    <p:extLst>
      <p:ext uri="{BB962C8B-B14F-4D97-AF65-F5344CB8AC3E}">
        <p14:creationId xmlns:p14="http://schemas.microsoft.com/office/powerpoint/2010/main" val="2811138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9/28/2020</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01001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9/28/2020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628558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9/28/2020</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87034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9/28/2020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305556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F2F0876-DA34-44C2-B05E-66533803FE6E}"/>
              </a:ext>
            </a:extLst>
          </p:cNvPr>
          <p:cNvSpPr>
            <a:spLocks noGrp="1"/>
          </p:cNvSpPr>
          <p:nvPr>
            <p:ph type="pic" sz="quarter" idx="14"/>
          </p:nvPr>
        </p:nvSpPr>
        <p:spPr>
          <a:xfrm>
            <a:off x="233400" y="246600"/>
            <a:ext cx="11725200" cy="6364800"/>
          </a:xfrm>
        </p:spPr>
        <p:txBody>
          <a:bodyPr anchor="ctr" anchorCtr="0"/>
          <a:lstStyle>
            <a:lvl1pPr marL="0" indent="0" algn="ctr">
              <a:buNone/>
              <a:defRPr/>
            </a:lvl1pPr>
          </a:lstStyle>
          <a:p>
            <a:r>
              <a:rPr lang="en-US"/>
              <a:t>Click icon to add picture</a:t>
            </a:r>
            <a:endParaRPr lang="ru-RU"/>
          </a:p>
        </p:txBody>
      </p:sp>
      <p:sp>
        <p:nvSpPr>
          <p:cNvPr id="10" name="Picture Placeholder 9">
            <a:extLst>
              <a:ext uri="{FF2B5EF4-FFF2-40B4-BE49-F238E27FC236}">
                <a16:creationId xmlns:a16="http://schemas.microsoft.com/office/drawing/2014/main" id="{6E352C7E-BCE1-47CD-872E-2935DD89FC28}"/>
              </a:ext>
            </a:extLst>
          </p:cNvPr>
          <p:cNvSpPr>
            <a:spLocks noGrp="1"/>
          </p:cNvSpPr>
          <p:nvPr>
            <p:ph type="pic" sz="quarter" idx="13"/>
          </p:nvPr>
        </p:nvSpPr>
        <p:spPr>
          <a:xfrm>
            <a:off x="852488" y="2103438"/>
            <a:ext cx="5243512" cy="3748087"/>
          </a:xfrm>
        </p:spPr>
        <p:txBody>
          <a:bodyPr anchor="ctr" anchorCtr="0"/>
          <a:lstStyle>
            <a:lvl1pPr marL="0" indent="0" algn="ctr">
              <a:buNone/>
              <a:defRPr/>
            </a:lvl1pPr>
          </a:lstStyle>
          <a:p>
            <a:r>
              <a:rPr lang="en-US"/>
              <a:t>Click icon to add picture</a:t>
            </a:r>
            <a:endParaRPr lang="ru-RU" dirty="0"/>
          </a:p>
        </p:txBody>
      </p:sp>
      <p:sp>
        <p:nvSpPr>
          <p:cNvPr id="8" name="Title 7"/>
          <p:cNvSpPr>
            <a:spLocks noGrp="1"/>
          </p:cNvSpPr>
          <p:nvPr>
            <p:ph type="title"/>
          </p:nvPr>
        </p:nvSpPr>
        <p:spPr/>
        <p:txBody>
          <a:bodyPr/>
          <a:lstStyle>
            <a:lvl1pPr>
              <a:defRPr>
                <a:solidFill>
                  <a:schemeClr val="bg2">
                    <a:lumMod val="50000"/>
                  </a:schemeClr>
                </a:solidFill>
              </a:defRPr>
            </a:lvl1pPr>
          </a:lstStyle>
          <a:p>
            <a:r>
              <a:rPr lang="en-US"/>
              <a:t>Click to edit Master title style</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9/28/2020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23926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9/28/2020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523591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9/28/2020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758772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9/28/2020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865951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9/28/2020</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696644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9/28/2020</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56042478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9" r:id="rId5"/>
    <p:sldLayoutId id="2147483730" r:id="rId6"/>
    <p:sldLayoutId id="2147483736" r:id="rId7"/>
    <p:sldLayoutId id="2147483737" r:id="rId8"/>
    <p:sldLayoutId id="2147483727" r:id="rId9"/>
    <p:sldLayoutId id="2147483741" r:id="rId10"/>
    <p:sldLayoutId id="2147483740" r:id="rId11"/>
    <p:sldLayoutId id="2147483728" r:id="rId12"/>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pollev.com/bethratway140"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6.jpg"/><Relationship Id="rId7" Type="http://schemas.openxmlformats.org/officeDocument/2006/relationships/diagramColors" Target="../diagrams/colors3.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6.xml.rels><?xml version="1.0" encoding="UTF-8" standalone="yes"?>
<Relationships xmlns="http://schemas.openxmlformats.org/package/2006/relationships"><Relationship Id="rId2" Type="http://schemas.openxmlformats.org/officeDocument/2006/relationships/hyperlink" Target="https://pollev.com/bethratway140"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www.cultofpedagogy.com/6-ed-tech-tools-to-try-in-2020/"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hyperlink" Target="https://www.cultofpedagogy.com/9-ways-online-teaching/" TargetMode="Externa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hyperlink" Target="https://docs.google.com/document/d/1R8xvg2r0Lco0EkIfkAZMeb8KdRA9EfNNJdNTPrrzdhA/edit#heading=h.lcryqoc2rath"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6.jpg"/><Relationship Id="rId7" Type="http://schemas.openxmlformats.org/officeDocument/2006/relationships/diagramColors" Target="../diagrams/colors4.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hyperlink" Target="https://clalliance.org/wp-content/uploads/2020/02/Design-Pack-Games-And-Learning.pdf"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drive.google.com/file/d/1IIi7UyZPplDG5ioGuhqx-3_BOMYLCYdz/view?usp=sharing"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https://www.window-swap.com/"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Man in headphones with a laptop">
            <a:extLst>
              <a:ext uri="{FF2B5EF4-FFF2-40B4-BE49-F238E27FC236}">
                <a16:creationId xmlns:a16="http://schemas.microsoft.com/office/drawing/2014/main" id="{ADA04C7C-FE8B-4C2F-BF2E-CBD501A02DFD}"/>
              </a:ext>
            </a:extLst>
          </p:cNvPr>
          <p:cNvPicPr>
            <a:picLocks noChangeAspect="1"/>
          </p:cNvPicPr>
          <p:nvPr/>
        </p:nvPicPr>
        <p:blipFill>
          <a:blip r:embed="rId3">
            <a:duotone>
              <a:prstClr val="black"/>
              <a:schemeClr val="accent1">
                <a:tint val="45000"/>
                <a:satMod val="400000"/>
              </a:schemeClr>
            </a:duotone>
          </a:blip>
          <a:srcRect/>
          <a:stretch/>
        </p:blipFill>
        <p:spPr>
          <a:xfrm>
            <a:off x="11" y="11"/>
            <a:ext cx="12191978" cy="6857988"/>
          </a:xfrm>
          <a:prstGeom prst="rect">
            <a:avLst/>
          </a:prstGeom>
        </p:spPr>
      </p:pic>
      <p:sp>
        <p:nvSpPr>
          <p:cNvPr id="11" name="Rectangle 10">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le 1">
            <a:extLst>
              <a:ext uri="{FF2B5EF4-FFF2-40B4-BE49-F238E27FC236}">
                <a16:creationId xmlns:a16="http://schemas.microsoft.com/office/drawing/2014/main" id="{01253F3E-E6E8-4DEE-A6F6-D6A88FD391E3}"/>
              </a:ext>
            </a:extLst>
          </p:cNvPr>
          <p:cNvSpPr>
            <a:spLocks noGrp="1"/>
          </p:cNvSpPr>
          <p:nvPr>
            <p:ph type="ctrTitle"/>
          </p:nvPr>
        </p:nvSpPr>
        <p:spPr>
          <a:xfrm>
            <a:off x="1769532" y="2091263"/>
            <a:ext cx="8652938" cy="2461504"/>
          </a:xfrm>
        </p:spPr>
        <p:txBody>
          <a:bodyPr>
            <a:normAutofit/>
          </a:bodyPr>
          <a:lstStyle/>
          <a:p>
            <a:r>
              <a:rPr lang="en-US" dirty="0"/>
              <a:t>Pivoting Practice</a:t>
            </a:r>
            <a:endParaRPr lang="ru-RU" dirty="0"/>
          </a:p>
        </p:txBody>
      </p:sp>
      <p:sp>
        <p:nvSpPr>
          <p:cNvPr id="3" name="Subtitle 2">
            <a:extLst>
              <a:ext uri="{FF2B5EF4-FFF2-40B4-BE49-F238E27FC236}">
                <a16:creationId xmlns:a16="http://schemas.microsoft.com/office/drawing/2014/main" id="{1C954176-1A2D-47B9-B195-FB21407C0471}"/>
              </a:ext>
            </a:extLst>
          </p:cNvPr>
          <p:cNvSpPr>
            <a:spLocks noGrp="1"/>
          </p:cNvSpPr>
          <p:nvPr>
            <p:ph type="subTitle" idx="1"/>
          </p:nvPr>
        </p:nvSpPr>
        <p:spPr>
          <a:xfrm>
            <a:off x="1769532" y="4623127"/>
            <a:ext cx="8655200" cy="457201"/>
          </a:xfrm>
        </p:spPr>
        <p:txBody>
          <a:bodyPr>
            <a:normAutofit/>
          </a:bodyPr>
          <a:lstStyle/>
          <a:p>
            <a:pPr>
              <a:spcAft>
                <a:spcPts val="600"/>
              </a:spcAft>
            </a:pPr>
            <a:r>
              <a:rPr lang="en-US" sz="2400" dirty="0">
                <a:solidFill>
                  <a:schemeClr val="tx2">
                    <a:lumMod val="90000"/>
                  </a:schemeClr>
                </a:solidFill>
              </a:rPr>
              <a:t>Beth Ratway</a:t>
            </a:r>
            <a:endParaRPr lang="ru-RU" sz="2400" dirty="0">
              <a:solidFill>
                <a:schemeClr val="tx2">
                  <a:lumMod val="90000"/>
                </a:schemeClr>
              </a:solidFill>
            </a:endParaRPr>
          </a:p>
        </p:txBody>
      </p:sp>
      <p:sp>
        <p:nvSpPr>
          <p:cNvPr id="13" name="Rectangle 12">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Tree>
    <p:extLst>
      <p:ext uri="{BB962C8B-B14F-4D97-AF65-F5344CB8AC3E}">
        <p14:creationId xmlns:p14="http://schemas.microsoft.com/office/powerpoint/2010/main" val="317353540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E9842-5527-4046-A1B2-85C37A630699}"/>
              </a:ext>
            </a:extLst>
          </p:cNvPr>
          <p:cNvSpPr>
            <a:spLocks noGrp="1"/>
          </p:cNvSpPr>
          <p:nvPr>
            <p:ph type="title"/>
          </p:nvPr>
        </p:nvSpPr>
        <p:spPr>
          <a:xfrm>
            <a:off x="910682" y="294578"/>
            <a:ext cx="10058400" cy="1371600"/>
          </a:xfrm>
        </p:spPr>
        <p:txBody>
          <a:bodyPr/>
          <a:lstStyle/>
          <a:p>
            <a:r>
              <a:rPr lang="en-US" dirty="0">
                <a:latin typeface="Arial" panose="020B0604020202020204" pitchFamily="34" charset="0"/>
                <a:cs typeface="Arial" panose="020B0604020202020204" pitchFamily="34" charset="0"/>
              </a:rPr>
              <a:t>Protocol for Interaction</a:t>
            </a:r>
          </a:p>
        </p:txBody>
      </p:sp>
      <p:sp>
        <p:nvSpPr>
          <p:cNvPr id="3" name="Content Placeholder 2">
            <a:extLst>
              <a:ext uri="{FF2B5EF4-FFF2-40B4-BE49-F238E27FC236}">
                <a16:creationId xmlns:a16="http://schemas.microsoft.com/office/drawing/2014/main" id="{62743C97-0C93-4E35-B4CC-754B42C08635}"/>
              </a:ext>
            </a:extLst>
          </p:cNvPr>
          <p:cNvSpPr>
            <a:spLocks noGrp="1"/>
          </p:cNvSpPr>
          <p:nvPr>
            <p:ph idx="1"/>
          </p:nvPr>
        </p:nvSpPr>
        <p:spPr>
          <a:xfrm>
            <a:off x="575729" y="1413761"/>
            <a:ext cx="6215865" cy="5098551"/>
          </a:xfrm>
        </p:spPr>
        <p:txBody>
          <a:bodyPr>
            <a:normAutofit/>
          </a:bodyPr>
          <a:lstStyle/>
          <a:p>
            <a:pPr fontAlgn="base"/>
            <a:r>
              <a:rPr lang="en-US" sz="2400" dirty="0"/>
              <a:t>Be present and participate.​</a:t>
            </a:r>
          </a:p>
          <a:p>
            <a:pPr fontAlgn="base"/>
            <a:r>
              <a:rPr lang="en-US" sz="2400" dirty="0"/>
              <a:t>Assume good intent.​</a:t>
            </a:r>
          </a:p>
          <a:p>
            <a:pPr fontAlgn="base"/>
            <a:r>
              <a:rPr lang="en-US" sz="2400" dirty="0"/>
              <a:t>Listen to understand.​</a:t>
            </a:r>
          </a:p>
          <a:p>
            <a:r>
              <a:rPr lang="en-US" sz="2400" dirty="0"/>
              <a:t>Be open to new ideas.</a:t>
            </a:r>
          </a:p>
          <a:p>
            <a:r>
              <a:rPr lang="en-US" sz="2400" dirty="0"/>
              <a:t>Be open to working outside your comfort zone.</a:t>
            </a:r>
          </a:p>
          <a:p>
            <a:pPr fontAlgn="base"/>
            <a:r>
              <a:rPr lang="en-US" sz="2400" dirty="0"/>
              <a:t>Take time to reflect.​</a:t>
            </a:r>
          </a:p>
          <a:p>
            <a:pPr fontAlgn="base"/>
            <a:r>
              <a:rPr lang="en-US" sz="2400" dirty="0"/>
              <a:t>Please keep muted unless speaking to cut down on background noise.​</a:t>
            </a:r>
          </a:p>
          <a:p>
            <a:pPr fontAlgn="base"/>
            <a:r>
              <a:rPr lang="en-US" sz="2400" dirty="0"/>
              <a:t>Use chat box to communicate any responses or technical issues.​</a:t>
            </a:r>
          </a:p>
          <a:p>
            <a:pPr fontAlgn="base"/>
            <a:r>
              <a:rPr lang="en-US" sz="2400" dirty="0"/>
              <a:t>Others…?</a:t>
            </a:r>
          </a:p>
          <a:p>
            <a:endParaRPr lang="en-US" sz="2400" dirty="0"/>
          </a:p>
          <a:p>
            <a:pPr marL="0" indent="0" fontAlgn="base">
              <a:buNone/>
            </a:pPr>
            <a:endParaRPr lang="en-US" sz="2400" dirty="0"/>
          </a:p>
          <a:p>
            <a:pPr marL="0" indent="0">
              <a:buNone/>
            </a:pPr>
            <a:endParaRPr lang="en-US" sz="2400" dirty="0"/>
          </a:p>
        </p:txBody>
      </p:sp>
      <p:pic>
        <p:nvPicPr>
          <p:cNvPr id="2050" name="Picture 2">
            <a:extLst>
              <a:ext uri="{FF2B5EF4-FFF2-40B4-BE49-F238E27FC236}">
                <a16:creationId xmlns:a16="http://schemas.microsoft.com/office/drawing/2014/main" id="{280CD289-6F9A-431B-912D-0F636D30A7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2124" y="2077147"/>
            <a:ext cx="4695825" cy="311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73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5BCD1B6A-0947-49B3-B7B0-CCE85D880266}"/>
              </a:ext>
            </a:extLst>
          </p:cNvPr>
          <p:cNvGraphicFramePr/>
          <p:nvPr>
            <p:extLst>
              <p:ext uri="{D42A27DB-BD31-4B8C-83A1-F6EECF244321}">
                <p14:modId xmlns:p14="http://schemas.microsoft.com/office/powerpoint/2010/main" val="615067984"/>
              </p:ext>
            </p:extLst>
          </p:nvPr>
        </p:nvGraphicFramePr>
        <p:xfrm>
          <a:off x="260362" y="0"/>
          <a:ext cx="14856432" cy="6585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88DBD4F4-ECF0-4200-ACC9-AD33EF326863}"/>
              </a:ext>
            </a:extLst>
          </p:cNvPr>
          <p:cNvSpPr txBox="1"/>
          <p:nvPr/>
        </p:nvSpPr>
        <p:spPr>
          <a:xfrm>
            <a:off x="992459" y="1884556"/>
            <a:ext cx="3044282" cy="2800767"/>
          </a:xfrm>
          <a:prstGeom prst="rect">
            <a:avLst/>
          </a:prstGeom>
          <a:noFill/>
        </p:spPr>
        <p:txBody>
          <a:bodyPr wrap="square" rtlCol="0">
            <a:spAutoFit/>
          </a:bodyPr>
          <a:lstStyle/>
          <a:p>
            <a:pPr algn="ctr"/>
            <a:r>
              <a:rPr lang="en-US" sz="4400" b="1" dirty="0"/>
              <a:t>Continue to focus on the key questions</a:t>
            </a:r>
          </a:p>
        </p:txBody>
      </p:sp>
    </p:spTree>
    <p:extLst>
      <p:ext uri="{BB962C8B-B14F-4D97-AF65-F5344CB8AC3E}">
        <p14:creationId xmlns:p14="http://schemas.microsoft.com/office/powerpoint/2010/main" val="48097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004DD-1EFA-4260-8218-A4C19DC42F59}"/>
              </a:ext>
            </a:extLst>
          </p:cNvPr>
          <p:cNvSpPr>
            <a:spLocks noGrp="1"/>
          </p:cNvSpPr>
          <p:nvPr>
            <p:ph type="ctrTitle"/>
          </p:nvPr>
        </p:nvSpPr>
        <p:spPr/>
        <p:txBody>
          <a:bodyPr>
            <a:normAutofit fontScale="90000"/>
          </a:bodyPr>
          <a:lstStyle/>
          <a:p>
            <a:r>
              <a:rPr lang="en-US" dirty="0"/>
              <a:t>What does good instructional practice look like in Social Studies?</a:t>
            </a:r>
            <a:br>
              <a:rPr lang="en-US" dirty="0"/>
            </a:br>
            <a:r>
              <a:rPr lang="en-US" sz="4400" dirty="0">
                <a:hlinkClick r:id="rId3"/>
              </a:rPr>
              <a:t>PollEv.com/bethratway140</a:t>
            </a:r>
            <a:endParaRPr lang="en-US" dirty="0"/>
          </a:p>
        </p:txBody>
      </p:sp>
      <p:sp>
        <p:nvSpPr>
          <p:cNvPr id="4" name="TextBox 3">
            <a:extLst>
              <a:ext uri="{FF2B5EF4-FFF2-40B4-BE49-F238E27FC236}">
                <a16:creationId xmlns:a16="http://schemas.microsoft.com/office/drawing/2014/main" id="{D646DEB6-D24C-46A4-AFF2-1C5653D8A96E}"/>
              </a:ext>
            </a:extLst>
          </p:cNvPr>
          <p:cNvSpPr txBox="1"/>
          <p:nvPr/>
        </p:nvSpPr>
        <p:spPr>
          <a:xfrm>
            <a:off x="1762918" y="2029522"/>
            <a:ext cx="9247053" cy="2308324"/>
          </a:xfrm>
          <a:prstGeom prst="rect">
            <a:avLst/>
          </a:prstGeom>
          <a:noFill/>
        </p:spPr>
        <p:txBody>
          <a:bodyPr wrap="square" rtlCol="0">
            <a:spAutoFit/>
          </a:bodyPr>
          <a:lstStyle/>
          <a:p>
            <a:pPr algn="ctr"/>
            <a:r>
              <a:rPr lang="en-US" sz="7200" dirty="0"/>
              <a:t>How is this different today???</a:t>
            </a:r>
          </a:p>
        </p:txBody>
      </p:sp>
    </p:spTree>
    <p:extLst>
      <p:ext uri="{BB962C8B-B14F-4D97-AF65-F5344CB8AC3E}">
        <p14:creationId xmlns:p14="http://schemas.microsoft.com/office/powerpoint/2010/main" val="245927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87CCA-8095-4F9C-AE6B-6D0F33164486}"/>
              </a:ext>
            </a:extLst>
          </p:cNvPr>
          <p:cNvSpPr>
            <a:spLocks noGrp="1"/>
          </p:cNvSpPr>
          <p:nvPr>
            <p:ph type="title"/>
          </p:nvPr>
        </p:nvSpPr>
        <p:spPr/>
        <p:txBody>
          <a:bodyPr/>
          <a:lstStyle/>
          <a:p>
            <a:r>
              <a:rPr lang="en-US" dirty="0"/>
              <a:t>Current Context</a:t>
            </a:r>
          </a:p>
        </p:txBody>
      </p:sp>
      <p:sp>
        <p:nvSpPr>
          <p:cNvPr id="3" name="Content Placeholder 2">
            <a:extLst>
              <a:ext uri="{FF2B5EF4-FFF2-40B4-BE49-F238E27FC236}">
                <a16:creationId xmlns:a16="http://schemas.microsoft.com/office/drawing/2014/main" id="{126DD43F-6768-428E-865A-703D7906753D}"/>
              </a:ext>
            </a:extLst>
          </p:cNvPr>
          <p:cNvSpPr>
            <a:spLocks noGrp="1"/>
          </p:cNvSpPr>
          <p:nvPr>
            <p:ph idx="1"/>
          </p:nvPr>
        </p:nvSpPr>
        <p:spPr/>
        <p:txBody>
          <a:bodyPr>
            <a:normAutofit/>
          </a:bodyPr>
          <a:lstStyle/>
          <a:p>
            <a:pPr algn="l">
              <a:buFont typeface="Arial" panose="020B0604020202020204" pitchFamily="34" charset="0"/>
              <a:buChar char="•"/>
            </a:pPr>
            <a:r>
              <a:rPr lang="en-US" sz="2800" b="0" i="0" dirty="0">
                <a:solidFill>
                  <a:srgbClr val="3C3B3C"/>
                </a:solidFill>
                <a:effectLst/>
                <a:latin typeface="Texta"/>
              </a:rPr>
              <a:t>Clear and consistent </a:t>
            </a:r>
            <a:r>
              <a:rPr lang="en-US" sz="2800" b="1" i="0" dirty="0">
                <a:solidFill>
                  <a:srgbClr val="3C3B3C"/>
                </a:solidFill>
                <a:effectLst/>
                <a:latin typeface="Texta"/>
              </a:rPr>
              <a:t>communication</a:t>
            </a:r>
            <a:endParaRPr lang="en-US" sz="2800" b="0" i="0" dirty="0">
              <a:solidFill>
                <a:srgbClr val="3C3B3C"/>
              </a:solidFill>
              <a:effectLst/>
              <a:latin typeface="Texta"/>
            </a:endParaRPr>
          </a:p>
          <a:p>
            <a:pPr algn="l">
              <a:buFont typeface="Arial" panose="020B0604020202020204" pitchFamily="34" charset="0"/>
              <a:buChar char="•"/>
            </a:pPr>
            <a:r>
              <a:rPr lang="en-US" sz="2800" b="0" i="0" dirty="0">
                <a:solidFill>
                  <a:srgbClr val="3C3B3C"/>
                </a:solidFill>
                <a:effectLst/>
                <a:latin typeface="Texta"/>
              </a:rPr>
              <a:t>Creating explicit and consistent </a:t>
            </a:r>
            <a:r>
              <a:rPr lang="en-US" sz="2800" b="1" i="0" dirty="0">
                <a:solidFill>
                  <a:srgbClr val="3C3B3C"/>
                </a:solidFill>
                <a:effectLst/>
                <a:latin typeface="Texta"/>
              </a:rPr>
              <a:t>rituals and routines</a:t>
            </a:r>
            <a:endParaRPr lang="en-US" sz="2800" b="0" i="0" dirty="0">
              <a:solidFill>
                <a:srgbClr val="3C3B3C"/>
              </a:solidFill>
              <a:effectLst/>
              <a:latin typeface="Texta"/>
            </a:endParaRPr>
          </a:p>
          <a:p>
            <a:pPr algn="l">
              <a:buFont typeface="Arial" panose="020B0604020202020204" pitchFamily="34" charset="0"/>
              <a:buChar char="•"/>
            </a:pPr>
            <a:r>
              <a:rPr lang="en-US" sz="2800" b="0" i="0" dirty="0">
                <a:solidFill>
                  <a:srgbClr val="3C3B3C"/>
                </a:solidFill>
                <a:effectLst/>
                <a:latin typeface="Texta"/>
              </a:rPr>
              <a:t>Using </a:t>
            </a:r>
            <a:r>
              <a:rPr lang="en-US" sz="2800" b="1" i="0" dirty="0">
                <a:solidFill>
                  <a:srgbClr val="3C3B3C"/>
                </a:solidFill>
                <a:effectLst/>
                <a:latin typeface="Texta"/>
              </a:rPr>
              <a:t>research-based</a:t>
            </a:r>
            <a:r>
              <a:rPr lang="en-US" sz="2800" b="0" i="0" dirty="0">
                <a:solidFill>
                  <a:srgbClr val="3C3B3C"/>
                </a:solidFill>
                <a:effectLst/>
                <a:latin typeface="Texta"/>
              </a:rPr>
              <a:t> instructional strategies</a:t>
            </a:r>
          </a:p>
          <a:p>
            <a:pPr algn="l">
              <a:buFont typeface="Arial" panose="020B0604020202020204" pitchFamily="34" charset="0"/>
              <a:buChar char="•"/>
            </a:pPr>
            <a:r>
              <a:rPr lang="en-US" sz="2800" b="0" i="0" dirty="0">
                <a:solidFill>
                  <a:srgbClr val="3C3B3C"/>
                </a:solidFill>
                <a:effectLst/>
                <a:latin typeface="Texta"/>
              </a:rPr>
              <a:t>Determining whether to use </a:t>
            </a:r>
            <a:r>
              <a:rPr lang="en-US" sz="2800" b="1" i="0" dirty="0">
                <a:solidFill>
                  <a:srgbClr val="3C3B3C"/>
                </a:solidFill>
                <a:effectLst/>
                <a:latin typeface="Texta"/>
              </a:rPr>
              <a:t>digital or non-digital</a:t>
            </a:r>
            <a:r>
              <a:rPr lang="en-US" sz="2800" b="0" i="0" dirty="0">
                <a:solidFill>
                  <a:srgbClr val="3C3B3C"/>
                </a:solidFill>
                <a:effectLst/>
                <a:latin typeface="Texta"/>
              </a:rPr>
              <a:t> tools for an assignment </a:t>
            </a:r>
          </a:p>
          <a:p>
            <a:pPr algn="l">
              <a:buFont typeface="Arial" panose="020B0604020202020204" pitchFamily="34" charset="0"/>
              <a:buChar char="•"/>
            </a:pPr>
            <a:r>
              <a:rPr lang="en-US" sz="2800" b="0" i="0" dirty="0">
                <a:solidFill>
                  <a:srgbClr val="3C3B3C"/>
                </a:solidFill>
                <a:effectLst/>
                <a:latin typeface="Texta"/>
              </a:rPr>
              <a:t>A focus on </a:t>
            </a:r>
            <a:r>
              <a:rPr lang="en-US" sz="2800" b="1" i="0" dirty="0">
                <a:solidFill>
                  <a:srgbClr val="3C3B3C"/>
                </a:solidFill>
                <a:effectLst/>
                <a:latin typeface="Texta"/>
              </a:rPr>
              <a:t>authentic learning</a:t>
            </a:r>
            <a:r>
              <a:rPr lang="en-US" sz="2800" b="0" i="0" dirty="0">
                <a:solidFill>
                  <a:srgbClr val="3C3B3C"/>
                </a:solidFill>
                <a:effectLst/>
                <a:latin typeface="Texta"/>
              </a:rPr>
              <a:t>, where authentic products are created and students have voice and choice in assignments</a:t>
            </a:r>
          </a:p>
          <a:p>
            <a:endParaRPr lang="en-US" sz="2800" dirty="0"/>
          </a:p>
        </p:txBody>
      </p:sp>
    </p:spTree>
    <p:extLst>
      <p:ext uri="{BB962C8B-B14F-4D97-AF65-F5344CB8AC3E}">
        <p14:creationId xmlns:p14="http://schemas.microsoft.com/office/powerpoint/2010/main" val="3733265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6F72C2-0924-418A-8198-A8B0E050C2AD}"/>
              </a:ext>
            </a:extLst>
          </p:cNvPr>
          <p:cNvSpPr>
            <a:spLocks noGrp="1"/>
          </p:cNvSpPr>
          <p:nvPr>
            <p:ph type="title"/>
          </p:nvPr>
        </p:nvSpPr>
        <p:spPr>
          <a:xfrm>
            <a:off x="1066800" y="642594"/>
            <a:ext cx="10058400" cy="1371600"/>
          </a:xfrm>
        </p:spPr>
        <p:txBody>
          <a:bodyPr anchor="ctr">
            <a:normAutofit/>
          </a:bodyPr>
          <a:lstStyle/>
          <a:p>
            <a:r>
              <a:rPr lang="en-US" dirty="0"/>
              <a:t>Planning Your Pivot</a:t>
            </a:r>
          </a:p>
        </p:txBody>
      </p:sp>
      <p:pic>
        <p:nvPicPr>
          <p:cNvPr id="11" name="Picture 10">
            <a:extLst>
              <a:ext uri="{FF2B5EF4-FFF2-40B4-BE49-F238E27FC236}">
                <a16:creationId xmlns:a16="http://schemas.microsoft.com/office/drawing/2014/main" id="{FC33B0ED-5C4E-43D4-AAE8-D0A3F522224A}"/>
              </a:ext>
            </a:extLst>
          </p:cNvPr>
          <p:cNvPicPr>
            <a:picLocks noChangeAspect="1"/>
          </p:cNvPicPr>
          <p:nvPr/>
        </p:nvPicPr>
        <p:blipFill>
          <a:blip r:embed="rId3"/>
          <a:stretch>
            <a:fillRect/>
          </a:stretch>
        </p:blipFill>
        <p:spPr>
          <a:xfrm>
            <a:off x="2960276" y="2201238"/>
            <a:ext cx="5681919" cy="3622222"/>
          </a:xfrm>
          <a:prstGeom prst="rect">
            <a:avLst/>
          </a:prstGeom>
          <a:noFill/>
        </p:spPr>
      </p:pic>
    </p:spTree>
    <p:extLst>
      <p:ext uri="{BB962C8B-B14F-4D97-AF65-F5344CB8AC3E}">
        <p14:creationId xmlns:p14="http://schemas.microsoft.com/office/powerpoint/2010/main" val="3840881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oup of people work">
            <a:extLst>
              <a:ext uri="{FF2B5EF4-FFF2-40B4-BE49-F238E27FC236}">
                <a16:creationId xmlns:a16="http://schemas.microsoft.com/office/drawing/2014/main" id="{FDC0A5F4-FE96-4D3A-A9D6-A76F32BA6429}"/>
              </a:ext>
            </a:extLst>
          </p:cNvPr>
          <p:cNvPicPr>
            <a:picLocks noGrp="1"/>
          </p:cNvPicPr>
          <p:nvPr>
            <p:ph sz="half" idx="1"/>
          </p:nvPr>
        </p:nvPicPr>
        <p:blipFill>
          <a:blip r:embed="rId3">
            <a:duotone>
              <a:prstClr val="black"/>
              <a:schemeClr val="accent1">
                <a:tint val="45000"/>
                <a:satMod val="400000"/>
              </a:schemeClr>
            </a:duotone>
            <a:alphaModFix amt="10000"/>
            <a:extLst>
              <a:ext uri="{28A0092B-C50C-407E-A947-70E740481C1C}">
                <a14:useLocalDpi xmlns:a14="http://schemas.microsoft.com/office/drawing/2010/main" val="0"/>
              </a:ext>
            </a:extLst>
          </a:blip>
          <a:srcRect/>
          <a:stretch/>
        </p:blipFill>
        <p:spPr>
          <a:xfrm>
            <a:off x="233400" y="248598"/>
            <a:ext cx="11725200" cy="6362659"/>
          </a:xfrm>
          <a:prstGeom prst="rect">
            <a:avLst/>
          </a:prstGeom>
        </p:spPr>
      </p:pic>
      <p:sp>
        <p:nvSpPr>
          <p:cNvPr id="2" name="Title 1">
            <a:extLst>
              <a:ext uri="{FF2B5EF4-FFF2-40B4-BE49-F238E27FC236}">
                <a16:creationId xmlns:a16="http://schemas.microsoft.com/office/drawing/2014/main" id="{D49C97B1-F677-4C82-9865-227A9B7D2400}"/>
              </a:ext>
            </a:extLst>
          </p:cNvPr>
          <p:cNvSpPr>
            <a:spLocks noGrp="1"/>
          </p:cNvSpPr>
          <p:nvPr>
            <p:ph type="title"/>
          </p:nvPr>
        </p:nvSpPr>
        <p:spPr>
          <a:xfrm>
            <a:off x="1066800" y="246743"/>
            <a:ext cx="10058400" cy="1371600"/>
          </a:xfrm>
        </p:spPr>
        <p:txBody>
          <a:bodyPr vert="horz" lIns="91440" tIns="45720" rIns="91440" bIns="45720" rtlCol="0" anchor="ctr">
            <a:normAutofit/>
          </a:bodyPr>
          <a:lstStyle/>
          <a:p>
            <a:r>
              <a:rPr lang="en-US" dirty="0">
                <a:solidFill>
                  <a:schemeClr val="bg2">
                    <a:lumMod val="50000"/>
                  </a:schemeClr>
                </a:solidFill>
              </a:rPr>
              <a:t>Pivot Foot – Grounded in Good Practice</a:t>
            </a:r>
          </a:p>
        </p:txBody>
      </p:sp>
      <p:graphicFrame>
        <p:nvGraphicFramePr>
          <p:cNvPr id="5" name="Content Placeholder 2" descr="SmartArt object">
            <a:extLst>
              <a:ext uri="{FF2B5EF4-FFF2-40B4-BE49-F238E27FC236}">
                <a16:creationId xmlns:a16="http://schemas.microsoft.com/office/drawing/2014/main" id="{A1342CC9-B5BC-4EE6-A03F-6501ED7CC4CC}"/>
              </a:ext>
            </a:extLst>
          </p:cNvPr>
          <p:cNvGraphicFramePr>
            <a:graphicFrameLocks/>
          </p:cNvGraphicFramePr>
          <p:nvPr>
            <p:extLst>
              <p:ext uri="{D42A27DB-BD31-4B8C-83A1-F6EECF244321}">
                <p14:modId xmlns:p14="http://schemas.microsoft.com/office/powerpoint/2010/main" val="925434229"/>
              </p:ext>
            </p:extLst>
          </p:nvPr>
        </p:nvGraphicFramePr>
        <p:xfrm>
          <a:off x="713678" y="1248937"/>
          <a:ext cx="10905893" cy="58097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7300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5182D7-143D-49CA-98A0-2B0E2B75BA9D}"/>
              </a:ext>
            </a:extLst>
          </p:cNvPr>
          <p:cNvSpPr>
            <a:spLocks noGrp="1"/>
          </p:cNvSpPr>
          <p:nvPr>
            <p:ph type="title"/>
          </p:nvPr>
        </p:nvSpPr>
        <p:spPr/>
        <p:txBody>
          <a:bodyPr>
            <a:normAutofit fontScale="90000"/>
          </a:bodyPr>
          <a:lstStyle/>
          <a:p>
            <a:r>
              <a:rPr lang="en-US" dirty="0"/>
              <a:t>How are you currently engaging with students?</a:t>
            </a:r>
          </a:p>
        </p:txBody>
      </p:sp>
      <p:sp>
        <p:nvSpPr>
          <p:cNvPr id="6" name="Text Placeholder 5">
            <a:extLst>
              <a:ext uri="{FF2B5EF4-FFF2-40B4-BE49-F238E27FC236}">
                <a16:creationId xmlns:a16="http://schemas.microsoft.com/office/drawing/2014/main" id="{9493DEEE-E667-41E1-98A2-7EB8757AD3EE}"/>
              </a:ext>
            </a:extLst>
          </p:cNvPr>
          <p:cNvSpPr>
            <a:spLocks noGrp="1"/>
          </p:cNvSpPr>
          <p:nvPr>
            <p:ph type="body" idx="1"/>
          </p:nvPr>
        </p:nvSpPr>
        <p:spPr/>
        <p:txBody>
          <a:bodyPr/>
          <a:lstStyle/>
          <a:p>
            <a:r>
              <a:rPr lang="en-US" b="1" i="0" u="none" strike="noStrike" dirty="0">
                <a:solidFill>
                  <a:srgbClr val="007ACC"/>
                </a:solidFill>
                <a:effectLst/>
                <a:latin typeface="Source Sans Pro" panose="020B0503030403020204" pitchFamily="34" charset="0"/>
                <a:hlinkClick r:id="rId2"/>
              </a:rPr>
              <a:t>PollEv.com/bethratway140</a:t>
            </a:r>
            <a:endParaRPr lang="en-US" b="1" i="0" u="none" strike="noStrike" dirty="0">
              <a:solidFill>
                <a:srgbClr val="007ACC"/>
              </a:solidFill>
              <a:effectLst/>
              <a:latin typeface="Source Sans Pro" panose="020B0503030403020204" pitchFamily="34" charset="0"/>
            </a:endParaRPr>
          </a:p>
          <a:p>
            <a:endParaRPr lang="en-US" dirty="0"/>
          </a:p>
        </p:txBody>
      </p:sp>
    </p:spTree>
    <p:extLst>
      <p:ext uri="{BB962C8B-B14F-4D97-AF65-F5344CB8AC3E}">
        <p14:creationId xmlns:p14="http://schemas.microsoft.com/office/powerpoint/2010/main" val="3814358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3"/>
            <a:extLst>
              <a:ext uri="{FF2B5EF4-FFF2-40B4-BE49-F238E27FC236}">
                <a16:creationId xmlns:a16="http://schemas.microsoft.com/office/drawing/2014/main" id="{CDFDE5F8-68B9-43E4-842C-1BCD73994709}"/>
              </a:ext>
            </a:extLst>
          </p:cNvPr>
          <p:cNvPicPr>
            <a:picLocks noChangeAspect="1"/>
          </p:cNvPicPr>
          <p:nvPr/>
        </p:nvPicPr>
        <p:blipFill>
          <a:blip r:embed="rId4"/>
          <a:stretch>
            <a:fillRect/>
          </a:stretch>
        </p:blipFill>
        <p:spPr>
          <a:xfrm>
            <a:off x="406323" y="360904"/>
            <a:ext cx="6379813" cy="2828345"/>
          </a:xfrm>
          <a:prstGeom prst="rect">
            <a:avLst/>
          </a:prstGeom>
        </p:spPr>
      </p:pic>
      <p:pic>
        <p:nvPicPr>
          <p:cNvPr id="8" name="Picture 7">
            <a:hlinkClick r:id="rId5"/>
            <a:extLst>
              <a:ext uri="{FF2B5EF4-FFF2-40B4-BE49-F238E27FC236}">
                <a16:creationId xmlns:a16="http://schemas.microsoft.com/office/drawing/2014/main" id="{FB58C268-C5D2-4D1D-8AE6-0F4537AC0770}"/>
              </a:ext>
            </a:extLst>
          </p:cNvPr>
          <p:cNvPicPr>
            <a:picLocks noChangeAspect="1"/>
          </p:cNvPicPr>
          <p:nvPr/>
        </p:nvPicPr>
        <p:blipFill>
          <a:blip r:embed="rId6"/>
          <a:stretch>
            <a:fillRect/>
          </a:stretch>
        </p:blipFill>
        <p:spPr>
          <a:xfrm>
            <a:off x="0" y="3970887"/>
            <a:ext cx="12192000" cy="2526209"/>
          </a:xfrm>
          <a:prstGeom prst="rect">
            <a:avLst/>
          </a:prstGeom>
        </p:spPr>
      </p:pic>
      <p:sp>
        <p:nvSpPr>
          <p:cNvPr id="9" name="TextBox 8">
            <a:extLst>
              <a:ext uri="{FF2B5EF4-FFF2-40B4-BE49-F238E27FC236}">
                <a16:creationId xmlns:a16="http://schemas.microsoft.com/office/drawing/2014/main" id="{673D29B9-BCDD-4F1F-8089-D0B28BA89756}"/>
              </a:ext>
            </a:extLst>
          </p:cNvPr>
          <p:cNvSpPr txBox="1"/>
          <p:nvPr/>
        </p:nvSpPr>
        <p:spPr>
          <a:xfrm>
            <a:off x="6701883" y="360904"/>
            <a:ext cx="1048214" cy="769441"/>
          </a:xfrm>
          <a:prstGeom prst="rect">
            <a:avLst/>
          </a:prstGeom>
          <a:noFill/>
        </p:spPr>
        <p:txBody>
          <a:bodyPr wrap="square" rtlCol="0">
            <a:spAutoFit/>
          </a:bodyPr>
          <a:lstStyle/>
          <a:p>
            <a:pPr algn="ctr"/>
            <a:r>
              <a:rPr lang="en-US" sz="4400" b="1" dirty="0"/>
              <a:t>1</a:t>
            </a:r>
          </a:p>
        </p:txBody>
      </p:sp>
      <p:sp>
        <p:nvSpPr>
          <p:cNvPr id="11" name="TextBox 10">
            <a:extLst>
              <a:ext uri="{FF2B5EF4-FFF2-40B4-BE49-F238E27FC236}">
                <a16:creationId xmlns:a16="http://schemas.microsoft.com/office/drawing/2014/main" id="{C65E9FB2-3022-4A23-AB04-B8DE7C027D75}"/>
              </a:ext>
            </a:extLst>
          </p:cNvPr>
          <p:cNvSpPr txBox="1"/>
          <p:nvPr/>
        </p:nvSpPr>
        <p:spPr>
          <a:xfrm>
            <a:off x="10612244" y="3227820"/>
            <a:ext cx="1048214" cy="769441"/>
          </a:xfrm>
          <a:prstGeom prst="rect">
            <a:avLst/>
          </a:prstGeom>
          <a:noFill/>
        </p:spPr>
        <p:txBody>
          <a:bodyPr wrap="square" rtlCol="0">
            <a:spAutoFit/>
          </a:bodyPr>
          <a:lstStyle/>
          <a:p>
            <a:pPr algn="ctr"/>
            <a:r>
              <a:rPr lang="en-US" sz="4400" b="1" dirty="0"/>
              <a:t>2</a:t>
            </a:r>
          </a:p>
        </p:txBody>
      </p:sp>
    </p:spTree>
    <p:extLst>
      <p:ext uri="{BB962C8B-B14F-4D97-AF65-F5344CB8AC3E}">
        <p14:creationId xmlns:p14="http://schemas.microsoft.com/office/powerpoint/2010/main" val="2146599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23E87-5EEA-4475-823A-4CC51C10E480}"/>
              </a:ext>
            </a:extLst>
          </p:cNvPr>
          <p:cNvSpPr>
            <a:spLocks noGrp="1"/>
          </p:cNvSpPr>
          <p:nvPr>
            <p:ph type="title"/>
          </p:nvPr>
        </p:nvSpPr>
        <p:spPr/>
        <p:txBody>
          <a:bodyPr/>
          <a:lstStyle/>
          <a:p>
            <a:r>
              <a:rPr lang="en-US" dirty="0"/>
              <a:t>Jot Down Your Thoughts </a:t>
            </a:r>
            <a:r>
              <a:rPr lang="en-US" dirty="0">
                <a:hlinkClick r:id="rId3"/>
              </a:rPr>
              <a:t>Here</a:t>
            </a:r>
            <a:endParaRPr lang="en-US" dirty="0"/>
          </a:p>
        </p:txBody>
      </p:sp>
      <p:sp>
        <p:nvSpPr>
          <p:cNvPr id="4" name="Text Placeholder 3">
            <a:extLst>
              <a:ext uri="{FF2B5EF4-FFF2-40B4-BE49-F238E27FC236}">
                <a16:creationId xmlns:a16="http://schemas.microsoft.com/office/drawing/2014/main" id="{0718657E-9673-41B1-BCE7-6BE202083AA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31287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oup of people work">
            <a:extLst>
              <a:ext uri="{FF2B5EF4-FFF2-40B4-BE49-F238E27FC236}">
                <a16:creationId xmlns:a16="http://schemas.microsoft.com/office/drawing/2014/main" id="{FDC0A5F4-FE96-4D3A-A9D6-A76F32BA6429}"/>
              </a:ext>
            </a:extLst>
          </p:cNvPr>
          <p:cNvPicPr>
            <a:picLocks noGrp="1"/>
          </p:cNvPicPr>
          <p:nvPr>
            <p:ph sz="half" idx="1"/>
          </p:nvPr>
        </p:nvPicPr>
        <p:blipFill>
          <a:blip r:embed="rId3">
            <a:duotone>
              <a:prstClr val="black"/>
              <a:schemeClr val="accent1">
                <a:tint val="45000"/>
                <a:satMod val="400000"/>
              </a:schemeClr>
            </a:duotone>
            <a:alphaModFix amt="10000"/>
            <a:extLst>
              <a:ext uri="{28A0092B-C50C-407E-A947-70E740481C1C}">
                <a14:useLocalDpi xmlns:a14="http://schemas.microsoft.com/office/drawing/2010/main" val="0"/>
              </a:ext>
            </a:extLst>
          </a:blip>
          <a:srcRect/>
          <a:stretch/>
        </p:blipFill>
        <p:spPr>
          <a:xfrm>
            <a:off x="233400" y="248598"/>
            <a:ext cx="11725200" cy="6362659"/>
          </a:xfrm>
          <a:prstGeom prst="rect">
            <a:avLst/>
          </a:prstGeom>
        </p:spPr>
      </p:pic>
      <p:sp>
        <p:nvSpPr>
          <p:cNvPr id="2" name="Title 1">
            <a:extLst>
              <a:ext uri="{FF2B5EF4-FFF2-40B4-BE49-F238E27FC236}">
                <a16:creationId xmlns:a16="http://schemas.microsoft.com/office/drawing/2014/main" id="{D49C97B1-F677-4C82-9865-227A9B7D2400}"/>
              </a:ext>
            </a:extLst>
          </p:cNvPr>
          <p:cNvSpPr>
            <a:spLocks noGrp="1"/>
          </p:cNvSpPr>
          <p:nvPr>
            <p:ph type="title"/>
          </p:nvPr>
        </p:nvSpPr>
        <p:spPr>
          <a:xfrm>
            <a:off x="1066800" y="246743"/>
            <a:ext cx="10058400" cy="1371600"/>
          </a:xfrm>
        </p:spPr>
        <p:txBody>
          <a:bodyPr vert="horz" lIns="91440" tIns="45720" rIns="91440" bIns="45720" rtlCol="0" anchor="ctr">
            <a:normAutofit/>
          </a:bodyPr>
          <a:lstStyle/>
          <a:p>
            <a:r>
              <a:rPr lang="en-US" dirty="0">
                <a:solidFill>
                  <a:schemeClr val="bg2">
                    <a:lumMod val="50000"/>
                  </a:schemeClr>
                </a:solidFill>
              </a:rPr>
              <a:t>Pivot Foot – Grounded in Good Practice</a:t>
            </a:r>
          </a:p>
        </p:txBody>
      </p:sp>
      <p:graphicFrame>
        <p:nvGraphicFramePr>
          <p:cNvPr id="5" name="Content Placeholder 2" descr="SmartArt object">
            <a:extLst>
              <a:ext uri="{FF2B5EF4-FFF2-40B4-BE49-F238E27FC236}">
                <a16:creationId xmlns:a16="http://schemas.microsoft.com/office/drawing/2014/main" id="{A1342CC9-B5BC-4EE6-A03F-6501ED7CC4CC}"/>
              </a:ext>
            </a:extLst>
          </p:cNvPr>
          <p:cNvGraphicFramePr>
            <a:graphicFrameLocks/>
          </p:cNvGraphicFramePr>
          <p:nvPr/>
        </p:nvGraphicFramePr>
        <p:xfrm>
          <a:off x="713678" y="1248937"/>
          <a:ext cx="10905893" cy="58097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85114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88500-3CF8-4097-8DEC-19D4A816CC27}"/>
              </a:ext>
            </a:extLst>
          </p:cNvPr>
          <p:cNvSpPr>
            <a:spLocks noGrp="1"/>
          </p:cNvSpPr>
          <p:nvPr>
            <p:ph type="title"/>
          </p:nvPr>
        </p:nvSpPr>
        <p:spPr/>
        <p:txBody>
          <a:bodyPr>
            <a:normAutofit/>
          </a:bodyPr>
          <a:lstStyle/>
          <a:p>
            <a:r>
              <a:rPr lang="en-US" dirty="0">
                <a:solidFill>
                  <a:schemeClr val="tx1"/>
                </a:solidFill>
              </a:rPr>
              <a:t>Welcome</a:t>
            </a:r>
          </a:p>
        </p:txBody>
      </p:sp>
      <p:sp>
        <p:nvSpPr>
          <p:cNvPr id="16" name="Content Placeholder 15">
            <a:extLst>
              <a:ext uri="{FF2B5EF4-FFF2-40B4-BE49-F238E27FC236}">
                <a16:creationId xmlns:a16="http://schemas.microsoft.com/office/drawing/2014/main" id="{E88F70F9-BF03-458B-85E9-14F5321281D0}"/>
              </a:ext>
            </a:extLst>
          </p:cNvPr>
          <p:cNvSpPr>
            <a:spLocks noGrp="1"/>
          </p:cNvSpPr>
          <p:nvPr>
            <p:ph sz="half" idx="13"/>
          </p:nvPr>
        </p:nvSpPr>
        <p:spPr/>
        <p:txBody>
          <a:bodyPr>
            <a:normAutofit/>
          </a:bodyPr>
          <a:lstStyle/>
          <a:p>
            <a:r>
              <a:rPr lang="en-US" dirty="0">
                <a:solidFill>
                  <a:schemeClr val="tx1"/>
                </a:solidFill>
              </a:rPr>
              <a:t>While we wait – Please jot down the following in the </a:t>
            </a:r>
            <a:r>
              <a:rPr lang="en-US" dirty="0" err="1">
                <a:solidFill>
                  <a:schemeClr val="tx1"/>
                </a:solidFill>
              </a:rPr>
              <a:t>chatbox</a:t>
            </a:r>
            <a:r>
              <a:rPr lang="en-US" dirty="0">
                <a:solidFill>
                  <a:schemeClr val="tx1"/>
                </a:solidFill>
              </a:rPr>
              <a:t>:</a:t>
            </a:r>
          </a:p>
          <a:p>
            <a:pPr lvl="1"/>
            <a:r>
              <a:rPr lang="en-US" dirty="0">
                <a:solidFill>
                  <a:schemeClr val="tx1"/>
                </a:solidFill>
              </a:rPr>
              <a:t>Name</a:t>
            </a:r>
          </a:p>
          <a:p>
            <a:pPr lvl="1"/>
            <a:r>
              <a:rPr lang="en-US" dirty="0">
                <a:solidFill>
                  <a:schemeClr val="tx1"/>
                </a:solidFill>
              </a:rPr>
              <a:t>Grade/courses you teach</a:t>
            </a:r>
          </a:p>
          <a:p>
            <a:pPr lvl="1"/>
            <a:r>
              <a:rPr lang="en-US" dirty="0">
                <a:solidFill>
                  <a:schemeClr val="tx1"/>
                </a:solidFill>
              </a:rPr>
              <a:t>One thing you are interested in learning today</a:t>
            </a:r>
          </a:p>
        </p:txBody>
      </p:sp>
      <p:pic>
        <p:nvPicPr>
          <p:cNvPr id="20" name="Picture Placeholder 19" descr="People with laptops">
            <a:extLst>
              <a:ext uri="{FF2B5EF4-FFF2-40B4-BE49-F238E27FC236}">
                <a16:creationId xmlns:a16="http://schemas.microsoft.com/office/drawing/2014/main" id="{207ED264-415A-4EAC-861D-E08C035154A9}"/>
              </a:ext>
            </a:extLst>
          </p:cNvPr>
          <p:cNvPicPr>
            <a:picLocks noGrp="1" noChangeAspect="1"/>
          </p:cNvPicPr>
          <p:nvPr>
            <p:ph type="pic" sz="quarter" idx="14"/>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0"/>
            <a:ext cx="12192000" cy="6858000"/>
          </a:xfrm>
        </p:spPr>
      </p:pic>
    </p:spTree>
    <p:extLst>
      <p:ext uri="{BB962C8B-B14F-4D97-AF65-F5344CB8AC3E}">
        <p14:creationId xmlns:p14="http://schemas.microsoft.com/office/powerpoint/2010/main" val="98581355"/>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6AB29-66B6-4DE9-AE3B-CB28A821D32C}"/>
              </a:ext>
            </a:extLst>
          </p:cNvPr>
          <p:cNvSpPr>
            <a:spLocks noGrp="1"/>
          </p:cNvSpPr>
          <p:nvPr>
            <p:ph type="title"/>
          </p:nvPr>
        </p:nvSpPr>
        <p:spPr/>
        <p:txBody>
          <a:bodyPr/>
          <a:lstStyle/>
          <a:p>
            <a:r>
              <a:rPr lang="en-US" dirty="0"/>
              <a:t>Strategies and Resources</a:t>
            </a:r>
          </a:p>
        </p:txBody>
      </p:sp>
      <p:sp>
        <p:nvSpPr>
          <p:cNvPr id="4" name="Text Placeholder 3">
            <a:extLst>
              <a:ext uri="{FF2B5EF4-FFF2-40B4-BE49-F238E27FC236}">
                <a16:creationId xmlns:a16="http://schemas.microsoft.com/office/drawing/2014/main" id="{2C0D5774-934F-47AB-89FD-B1260DD67A0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32597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867C9A-6C48-42C3-B592-24BDD52EC718}"/>
              </a:ext>
            </a:extLst>
          </p:cNvPr>
          <p:cNvSpPr>
            <a:spLocks noGrp="1"/>
          </p:cNvSpPr>
          <p:nvPr>
            <p:ph type="title"/>
          </p:nvPr>
        </p:nvSpPr>
        <p:spPr/>
        <p:txBody>
          <a:bodyPr/>
          <a:lstStyle/>
          <a:p>
            <a:r>
              <a:rPr lang="en-US" dirty="0"/>
              <a:t>Ready for More</a:t>
            </a:r>
          </a:p>
        </p:txBody>
      </p:sp>
      <p:sp>
        <p:nvSpPr>
          <p:cNvPr id="6" name="Text Placeholder 5">
            <a:extLst>
              <a:ext uri="{FF2B5EF4-FFF2-40B4-BE49-F238E27FC236}">
                <a16:creationId xmlns:a16="http://schemas.microsoft.com/office/drawing/2014/main" id="{9CF6B3E1-E48B-4223-9308-0D0791F4054F}"/>
              </a:ext>
            </a:extLst>
          </p:cNvPr>
          <p:cNvSpPr>
            <a:spLocks noGrp="1"/>
          </p:cNvSpPr>
          <p:nvPr>
            <p:ph type="body" idx="1"/>
          </p:nvPr>
        </p:nvSpPr>
        <p:spPr/>
        <p:txBody>
          <a:bodyPr/>
          <a:lstStyle/>
          <a:p>
            <a:r>
              <a:rPr lang="en-US" dirty="0">
                <a:hlinkClick r:id="rId2"/>
              </a:rPr>
              <a:t>https://clalliance.org/wp-content/uploads/2020/02/Design-Pack-Games-And-Learning.pdf</a:t>
            </a:r>
            <a:endParaRPr lang="en-US" dirty="0"/>
          </a:p>
        </p:txBody>
      </p:sp>
    </p:spTree>
    <p:extLst>
      <p:ext uri="{BB962C8B-B14F-4D97-AF65-F5344CB8AC3E}">
        <p14:creationId xmlns:p14="http://schemas.microsoft.com/office/powerpoint/2010/main" val="2819445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1"/>
          <p:cNvSpPr txBox="1">
            <a:spLocks noGrp="1"/>
          </p:cNvSpPr>
          <p:nvPr>
            <p:ph type="title"/>
          </p:nvPr>
        </p:nvSpPr>
        <p:spPr>
          <a:xfrm>
            <a:off x="568945" y="400765"/>
            <a:ext cx="10861287" cy="1371600"/>
          </a:xfrm>
          <a:prstGeom prst="rect">
            <a:avLst/>
          </a:prstGeom>
          <a:noFill/>
          <a:ln>
            <a:noFill/>
          </a:ln>
        </p:spPr>
        <p:txBody>
          <a:bodyPr spcFirstLastPara="1" vert="horz" wrap="square" lIns="91425" tIns="91425" rIns="91425" bIns="91425" rtlCol="0" anchor="ctr" anchorCtr="0">
            <a:noAutofit/>
          </a:bodyPr>
          <a:lstStyle/>
          <a:p>
            <a:pPr>
              <a:spcBef>
                <a:spcPts val="0"/>
              </a:spcBef>
              <a:buClr>
                <a:schemeClr val="dk1"/>
              </a:buClr>
              <a:buSzPts val="1100"/>
            </a:pPr>
            <a:r>
              <a:rPr lang="en-US" sz="4000" b="1" dirty="0"/>
              <a:t>Visible Learning:  </a:t>
            </a:r>
            <a:br>
              <a:rPr lang="en-US" sz="4000" b="1" dirty="0"/>
            </a:br>
            <a:r>
              <a:rPr lang="en-US" sz="4000" b="1" dirty="0"/>
              <a:t>Surface and Deep Level High-Leverage Practices</a:t>
            </a:r>
            <a:endParaRPr sz="4000" b="1" dirty="0"/>
          </a:p>
        </p:txBody>
      </p:sp>
      <p:sp>
        <p:nvSpPr>
          <p:cNvPr id="181" name="Google Shape;181;p31"/>
          <p:cNvSpPr txBox="1">
            <a:spLocks noGrp="1"/>
          </p:cNvSpPr>
          <p:nvPr>
            <p:ph sz="half" idx="1"/>
          </p:nvPr>
        </p:nvSpPr>
        <p:spPr>
          <a:xfrm>
            <a:off x="761768" y="1790886"/>
            <a:ext cx="4663440" cy="3749040"/>
          </a:xfrm>
          <a:prstGeom prst="rect">
            <a:avLst/>
          </a:prstGeom>
        </p:spPr>
        <p:txBody>
          <a:bodyPr spcFirstLastPara="1" vert="horz" wrap="square" lIns="91425" tIns="91425" rIns="91425" bIns="91425" rtlCol="0" anchor="t" anchorCtr="0">
            <a:noAutofit/>
          </a:bodyPr>
          <a:lstStyle/>
          <a:p>
            <a:pPr marL="0" indent="0">
              <a:spcBef>
                <a:spcPts val="560"/>
              </a:spcBef>
              <a:buNone/>
            </a:pPr>
            <a:r>
              <a:rPr lang="en-US" sz="2800" b="1" dirty="0"/>
              <a:t>Surface Level</a:t>
            </a:r>
            <a:endParaRPr sz="2800" b="1" dirty="0"/>
          </a:p>
          <a:p>
            <a:pPr marL="457200" indent="-406400">
              <a:spcBef>
                <a:spcPts val="560"/>
              </a:spcBef>
              <a:buSzPts val="2800"/>
              <a:buChar char="•"/>
            </a:pPr>
            <a:r>
              <a:rPr lang="en-US" sz="2800" dirty="0"/>
              <a:t>Teacher modeling</a:t>
            </a:r>
            <a:endParaRPr sz="2800" dirty="0"/>
          </a:p>
          <a:p>
            <a:pPr marL="457200" indent="-406400">
              <a:spcBef>
                <a:spcPts val="0"/>
              </a:spcBef>
              <a:buSzPts val="2800"/>
              <a:buChar char="•"/>
            </a:pPr>
            <a:r>
              <a:rPr lang="en-US" sz="2800" dirty="0"/>
              <a:t>Graphic organizers</a:t>
            </a:r>
            <a:endParaRPr sz="2800" dirty="0"/>
          </a:p>
          <a:p>
            <a:pPr marL="457200" indent="-406400">
              <a:spcBef>
                <a:spcPts val="0"/>
              </a:spcBef>
              <a:buSzPts val="2800"/>
              <a:buChar char="•"/>
            </a:pPr>
            <a:r>
              <a:rPr lang="en-US" sz="2800" dirty="0"/>
              <a:t>Leveraging prior knowledge</a:t>
            </a:r>
            <a:endParaRPr sz="2800" dirty="0"/>
          </a:p>
          <a:p>
            <a:pPr marL="457200" indent="-406400">
              <a:spcBef>
                <a:spcPts val="0"/>
              </a:spcBef>
              <a:buSzPts val="2800"/>
              <a:buChar char="•"/>
            </a:pPr>
            <a:r>
              <a:rPr lang="en-US" sz="2800" dirty="0"/>
              <a:t>Vocabulary</a:t>
            </a:r>
            <a:endParaRPr sz="2800" dirty="0"/>
          </a:p>
          <a:p>
            <a:pPr marL="457200" indent="-406400">
              <a:spcBef>
                <a:spcPts val="0"/>
              </a:spcBef>
              <a:buSzPts val="2800"/>
              <a:buChar char="•"/>
            </a:pPr>
            <a:r>
              <a:rPr lang="en-US" sz="2800" dirty="0"/>
              <a:t>Wide reading</a:t>
            </a:r>
            <a:endParaRPr sz="2800" dirty="0"/>
          </a:p>
          <a:p>
            <a:pPr marL="457200" indent="-406400">
              <a:spcBef>
                <a:spcPts val="0"/>
              </a:spcBef>
              <a:buSzPts val="2800"/>
              <a:buChar char="•"/>
            </a:pPr>
            <a:r>
              <a:rPr lang="en-US" sz="2800" dirty="0"/>
              <a:t>Note-taking </a:t>
            </a:r>
            <a:endParaRPr sz="2800" dirty="0"/>
          </a:p>
        </p:txBody>
      </p:sp>
      <p:sp>
        <p:nvSpPr>
          <p:cNvPr id="182" name="Google Shape;182;p31"/>
          <p:cNvSpPr txBox="1">
            <a:spLocks noGrp="1"/>
          </p:cNvSpPr>
          <p:nvPr>
            <p:ph sz="half" idx="2"/>
          </p:nvPr>
        </p:nvSpPr>
        <p:spPr>
          <a:xfrm>
            <a:off x="6461760" y="1790886"/>
            <a:ext cx="4663440" cy="3749040"/>
          </a:xfrm>
          <a:prstGeom prst="rect">
            <a:avLst/>
          </a:prstGeom>
        </p:spPr>
        <p:txBody>
          <a:bodyPr spcFirstLastPara="1" vert="horz" wrap="square" lIns="91425" tIns="91425" rIns="91425" bIns="91425" rtlCol="0" anchor="t" anchorCtr="0">
            <a:noAutofit/>
          </a:bodyPr>
          <a:lstStyle/>
          <a:p>
            <a:pPr marL="0" indent="0">
              <a:spcBef>
                <a:spcPts val="560"/>
              </a:spcBef>
              <a:buNone/>
            </a:pPr>
            <a:r>
              <a:rPr lang="en-US" sz="2800" b="1" dirty="0"/>
              <a:t>Deep Level</a:t>
            </a:r>
            <a:endParaRPr sz="2800" b="1" dirty="0"/>
          </a:p>
          <a:p>
            <a:pPr marL="457200" indent="-406400">
              <a:spcBef>
                <a:spcPts val="560"/>
              </a:spcBef>
              <a:buSzPts val="2800"/>
              <a:buChar char="•"/>
            </a:pPr>
            <a:r>
              <a:rPr lang="en-US" sz="2800" dirty="0"/>
              <a:t>Close reading</a:t>
            </a:r>
            <a:endParaRPr sz="2800" dirty="0"/>
          </a:p>
          <a:p>
            <a:pPr marL="457200" indent="-406400">
              <a:spcBef>
                <a:spcPts val="0"/>
              </a:spcBef>
              <a:buSzPts val="2800"/>
              <a:buChar char="•"/>
            </a:pPr>
            <a:r>
              <a:rPr lang="en-US" sz="2800" dirty="0"/>
              <a:t>Class discussions</a:t>
            </a:r>
            <a:endParaRPr sz="2800" dirty="0"/>
          </a:p>
          <a:p>
            <a:pPr marL="457200" indent="-406400">
              <a:spcBef>
                <a:spcPts val="0"/>
              </a:spcBef>
              <a:buSzPts val="2800"/>
              <a:buChar char="•"/>
            </a:pPr>
            <a:r>
              <a:rPr lang="en-US" sz="2800" dirty="0"/>
              <a:t>Metacognitive strategies</a:t>
            </a:r>
            <a:endParaRPr sz="2800" dirty="0"/>
          </a:p>
          <a:p>
            <a:pPr marL="457200" indent="-406400">
              <a:spcBef>
                <a:spcPts val="0"/>
              </a:spcBef>
              <a:buSzPts val="2800"/>
              <a:buChar char="•"/>
            </a:pPr>
            <a:r>
              <a:rPr lang="en-US" sz="2800" dirty="0"/>
              <a:t>Reciprocal teaching</a:t>
            </a:r>
            <a:endParaRPr sz="2800" dirty="0"/>
          </a:p>
          <a:p>
            <a:pPr marL="457200" indent="-406400">
              <a:spcBef>
                <a:spcPts val="0"/>
              </a:spcBef>
              <a:buSzPts val="2800"/>
              <a:buChar char="•"/>
            </a:pPr>
            <a:r>
              <a:rPr lang="en-US" sz="2800" dirty="0"/>
              <a:t>Feedback to the learner </a:t>
            </a:r>
            <a:endParaRPr sz="2800" dirty="0"/>
          </a:p>
        </p:txBody>
      </p:sp>
      <p:sp>
        <p:nvSpPr>
          <p:cNvPr id="183" name="Google Shape;183;p31"/>
          <p:cNvSpPr txBox="1"/>
          <p:nvPr/>
        </p:nvSpPr>
        <p:spPr>
          <a:xfrm>
            <a:off x="761768" y="5852160"/>
            <a:ext cx="1257300" cy="466800"/>
          </a:xfrm>
          <a:prstGeom prst="rect">
            <a:avLst/>
          </a:prstGeom>
          <a:noFill/>
          <a:ln>
            <a:noFill/>
          </a:ln>
        </p:spPr>
        <p:txBody>
          <a:bodyPr spcFirstLastPara="1" wrap="square" lIns="91425" tIns="91425" rIns="91425" bIns="91425" anchor="t" anchorCtr="0">
            <a:noAutofit/>
          </a:bodyPr>
          <a:lstStyle/>
          <a:p>
            <a:r>
              <a:rPr lang="en-US" sz="2000" u="sng" dirty="0">
                <a:solidFill>
                  <a:srgbClr val="0000F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Overview</a:t>
            </a:r>
            <a:endParaRPr sz="2000" dirty="0">
              <a:solidFill>
                <a:srgbClr val="0000FF"/>
              </a:solidFill>
              <a:latin typeface="Calibri"/>
              <a:ea typeface="Calibri"/>
              <a:cs typeface="Calibri"/>
              <a:sym typeface="Calibri"/>
            </a:endParaRPr>
          </a:p>
          <a:p>
            <a:endParaRPr sz="2000" dirty="0">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C0892E-214F-4152-917A-22A806BD54BF}"/>
              </a:ext>
            </a:extLst>
          </p:cNvPr>
          <p:cNvSpPr>
            <a:spLocks noGrp="1"/>
          </p:cNvSpPr>
          <p:nvPr>
            <p:ph type="title"/>
          </p:nvPr>
        </p:nvSpPr>
        <p:spPr/>
        <p:txBody>
          <a:bodyPr/>
          <a:lstStyle/>
          <a:p>
            <a:r>
              <a:rPr lang="en-US" dirty="0"/>
              <a:t>Resources</a:t>
            </a:r>
          </a:p>
        </p:txBody>
      </p:sp>
      <p:sp>
        <p:nvSpPr>
          <p:cNvPr id="6" name="Text Placeholder 5">
            <a:extLst>
              <a:ext uri="{FF2B5EF4-FFF2-40B4-BE49-F238E27FC236}">
                <a16:creationId xmlns:a16="http://schemas.microsoft.com/office/drawing/2014/main" id="{59E6403D-AE7E-4A7F-B0D4-349F512EB703}"/>
              </a:ext>
            </a:extLst>
          </p:cNvPr>
          <p:cNvSpPr>
            <a:spLocks noGrp="1"/>
          </p:cNvSpPr>
          <p:nvPr>
            <p:ph type="body" idx="1"/>
          </p:nvPr>
        </p:nvSpPr>
        <p:spPr/>
        <p:txBody>
          <a:bodyPr/>
          <a:lstStyle/>
          <a:p>
            <a:r>
              <a:rPr lang="en-US" dirty="0"/>
              <a:t>PLC/Self Reflection Tool</a:t>
            </a:r>
          </a:p>
        </p:txBody>
      </p:sp>
    </p:spTree>
    <p:extLst>
      <p:ext uri="{BB962C8B-B14F-4D97-AF65-F5344CB8AC3E}">
        <p14:creationId xmlns:p14="http://schemas.microsoft.com/office/powerpoint/2010/main" val="3838435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pPr eaLnBrk="1" hangingPunct="1"/>
            <a:r>
              <a:rPr lang="en-US" altLang="en-US"/>
              <a:t>Questions and Comments</a:t>
            </a:r>
          </a:p>
        </p:txBody>
      </p:sp>
      <p:sp>
        <p:nvSpPr>
          <p:cNvPr id="82947" name="Content Placeholder 2"/>
          <p:cNvSpPr>
            <a:spLocks noGrp="1"/>
          </p:cNvSpPr>
          <p:nvPr>
            <p:ph idx="1"/>
          </p:nvPr>
        </p:nvSpPr>
        <p:spPr/>
        <p:txBody>
          <a:bodyPr/>
          <a:lstStyle/>
          <a:p>
            <a:pPr eaLnBrk="1" hangingPunct="1"/>
            <a:endParaRPr lang="en-US" altLang="en-US"/>
          </a:p>
        </p:txBody>
      </p:sp>
      <p:pic>
        <p:nvPicPr>
          <p:cNvPr id="82948" name="Picture 2" descr="C:\Users\smasyada\AppData\Local\Microsoft\Windows\Temporary Internet Files\Content.IE5\DVDJ6ZON\MC900433797[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286000"/>
            <a:ext cx="4038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201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 name="Rectangle 105">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8" name="Rectangle 107">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0" name="Rectangle 109">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12" name="Rectangle 111">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14" name="Group 113">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15" name="Straight Connector 114">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119" name="Rectangle 118">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Placeholder 9" descr="Laptop and notebook on the table">
            <a:extLst>
              <a:ext uri="{FF2B5EF4-FFF2-40B4-BE49-F238E27FC236}">
                <a16:creationId xmlns:a16="http://schemas.microsoft.com/office/drawing/2014/main" id="{201D9675-DFD6-4198-A186-4B82257CEE93}"/>
              </a:ext>
            </a:extLst>
          </p:cNvPr>
          <p:cNvPicPr>
            <a:picLocks noGrp="1" noChangeAspect="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7" y="10"/>
            <a:ext cx="12191982" cy="6857990"/>
          </a:xfrm>
          <a:prstGeom prst="rect">
            <a:avLst/>
          </a:prstGeom>
        </p:spPr>
      </p:pic>
      <p:sp>
        <p:nvSpPr>
          <p:cNvPr id="121" name="Rectangle 120">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123" name="Rectangle 122">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sp>
      <p:sp>
        <p:nvSpPr>
          <p:cNvPr id="3" name="Title 2">
            <a:extLst>
              <a:ext uri="{FF2B5EF4-FFF2-40B4-BE49-F238E27FC236}">
                <a16:creationId xmlns:a16="http://schemas.microsoft.com/office/drawing/2014/main" id="{E5AD4937-CA34-4C89-9BAF-9E011BE5736D}"/>
              </a:ext>
            </a:extLst>
          </p:cNvPr>
          <p:cNvSpPr>
            <a:spLocks noGrp="1"/>
          </p:cNvSpPr>
          <p:nvPr>
            <p:ph type="title"/>
          </p:nvPr>
        </p:nvSpPr>
        <p:spPr>
          <a:xfrm>
            <a:off x="1276055" y="2350017"/>
            <a:ext cx="4775075" cy="1630906"/>
          </a:xfrm>
        </p:spPr>
        <p:txBody>
          <a:bodyPr vert="horz" lIns="91440" tIns="45720" rIns="91440" bIns="45720" rtlCol="0" anchor="ctr">
            <a:normAutofit/>
          </a:bodyPr>
          <a:lstStyle/>
          <a:p>
            <a:pPr algn="ctr">
              <a:lnSpc>
                <a:spcPct val="83000"/>
              </a:lnSpc>
            </a:pPr>
            <a:r>
              <a:rPr lang="en-US" sz="4400" cap="all" spc="-100" dirty="0"/>
              <a:t>Thank You!</a:t>
            </a:r>
          </a:p>
        </p:txBody>
      </p:sp>
      <p:sp>
        <p:nvSpPr>
          <p:cNvPr id="4" name="Text Placeholder 3">
            <a:extLst>
              <a:ext uri="{FF2B5EF4-FFF2-40B4-BE49-F238E27FC236}">
                <a16:creationId xmlns:a16="http://schemas.microsoft.com/office/drawing/2014/main" id="{F2D4B761-DD6A-43A0-8600-88D390E1E08C}"/>
              </a:ext>
            </a:extLst>
          </p:cNvPr>
          <p:cNvSpPr>
            <a:spLocks noGrp="1"/>
          </p:cNvSpPr>
          <p:nvPr>
            <p:ph type="body" sz="half" idx="2"/>
          </p:nvPr>
        </p:nvSpPr>
        <p:spPr>
          <a:xfrm>
            <a:off x="1276055" y="3990546"/>
            <a:ext cx="4775075" cy="559656"/>
          </a:xfrm>
        </p:spPr>
        <p:txBody>
          <a:bodyPr vert="horz" lIns="91440" tIns="45720" rIns="91440" bIns="45720" rtlCol="0">
            <a:normAutofit lnSpcReduction="10000"/>
          </a:bodyPr>
          <a:lstStyle/>
          <a:p>
            <a:pPr algn="ctr">
              <a:lnSpc>
                <a:spcPct val="90000"/>
              </a:lnSpc>
              <a:spcBef>
                <a:spcPts val="0"/>
              </a:spcBef>
              <a:spcAft>
                <a:spcPts val="600"/>
              </a:spcAft>
            </a:pPr>
            <a:r>
              <a:rPr lang="en-US" sz="1500" spc="80" dirty="0">
                <a:solidFill>
                  <a:schemeClr val="tx1">
                    <a:lumMod val="75000"/>
                  </a:schemeClr>
                </a:solidFill>
              </a:rPr>
              <a:t>Beth Ratway</a:t>
            </a:r>
          </a:p>
          <a:p>
            <a:pPr algn="ctr">
              <a:lnSpc>
                <a:spcPct val="90000"/>
              </a:lnSpc>
              <a:spcBef>
                <a:spcPts val="0"/>
              </a:spcBef>
              <a:spcAft>
                <a:spcPts val="600"/>
              </a:spcAft>
            </a:pPr>
            <a:r>
              <a:rPr lang="en-US" sz="1500" spc="80" dirty="0">
                <a:solidFill>
                  <a:schemeClr val="tx1">
                    <a:lumMod val="75000"/>
                  </a:schemeClr>
                </a:solidFill>
              </a:rPr>
              <a:t>bratway@air.org </a:t>
            </a:r>
          </a:p>
        </p:txBody>
      </p:sp>
    </p:spTree>
    <p:extLst>
      <p:ext uri="{BB962C8B-B14F-4D97-AF65-F5344CB8AC3E}">
        <p14:creationId xmlns:p14="http://schemas.microsoft.com/office/powerpoint/2010/main" val="1103380505"/>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A7A378-A040-428C-B9B6-C85D2081A15F}"/>
              </a:ext>
            </a:extLst>
          </p:cNvPr>
          <p:cNvSpPr>
            <a:spLocks noGrp="1"/>
          </p:cNvSpPr>
          <p:nvPr>
            <p:ph type="title"/>
          </p:nvPr>
        </p:nvSpPr>
        <p:spPr/>
        <p:txBody>
          <a:bodyPr/>
          <a:lstStyle/>
          <a:p>
            <a:r>
              <a:rPr lang="en-US" dirty="0"/>
              <a:t>Checking In</a:t>
            </a:r>
          </a:p>
        </p:txBody>
      </p:sp>
      <p:sp>
        <p:nvSpPr>
          <p:cNvPr id="7" name="Text Placeholder 6">
            <a:extLst>
              <a:ext uri="{FF2B5EF4-FFF2-40B4-BE49-F238E27FC236}">
                <a16:creationId xmlns:a16="http://schemas.microsoft.com/office/drawing/2014/main" id="{F0E61F61-D992-4A90-97C6-6C8C77570FFA}"/>
              </a:ext>
            </a:extLst>
          </p:cNvPr>
          <p:cNvSpPr>
            <a:spLocks noGrp="1"/>
          </p:cNvSpPr>
          <p:nvPr>
            <p:ph type="body" idx="1"/>
          </p:nvPr>
        </p:nvSpPr>
        <p:spPr/>
        <p:txBody>
          <a:bodyPr/>
          <a:lstStyle/>
          <a:p>
            <a:r>
              <a:rPr lang="en-US" dirty="0">
                <a:hlinkClick r:id="rId3"/>
              </a:rPr>
              <a:t>https://www.window-swap.com/</a:t>
            </a:r>
            <a:endParaRPr lang="en-US" dirty="0"/>
          </a:p>
        </p:txBody>
      </p:sp>
    </p:spTree>
    <p:extLst>
      <p:ext uri="{BB962C8B-B14F-4D97-AF65-F5344CB8AC3E}">
        <p14:creationId xmlns:p14="http://schemas.microsoft.com/office/powerpoint/2010/main" val="3125894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33C0A0-8E2B-46D4-807B-CF674935DA14}"/>
              </a:ext>
            </a:extLst>
          </p:cNvPr>
          <p:cNvPicPr>
            <a:picLocks noChangeAspect="1"/>
          </p:cNvPicPr>
          <p:nvPr/>
        </p:nvPicPr>
        <p:blipFill>
          <a:blip r:embed="rId2"/>
          <a:stretch>
            <a:fillRect/>
          </a:stretch>
        </p:blipFill>
        <p:spPr>
          <a:xfrm>
            <a:off x="299693" y="390292"/>
            <a:ext cx="3489754" cy="2375210"/>
          </a:xfrm>
          <a:prstGeom prst="rect">
            <a:avLst/>
          </a:prstGeom>
        </p:spPr>
      </p:pic>
      <p:sp>
        <p:nvSpPr>
          <p:cNvPr id="6" name="TextBox 5">
            <a:extLst>
              <a:ext uri="{FF2B5EF4-FFF2-40B4-BE49-F238E27FC236}">
                <a16:creationId xmlns:a16="http://schemas.microsoft.com/office/drawing/2014/main" id="{FA278153-8C08-4958-8F7F-7CDBE00718C1}"/>
              </a:ext>
            </a:extLst>
          </p:cNvPr>
          <p:cNvSpPr txBox="1"/>
          <p:nvPr/>
        </p:nvSpPr>
        <p:spPr>
          <a:xfrm>
            <a:off x="912721" y="2765502"/>
            <a:ext cx="2263697" cy="369332"/>
          </a:xfrm>
          <a:prstGeom prst="rect">
            <a:avLst/>
          </a:prstGeom>
          <a:noFill/>
        </p:spPr>
        <p:txBody>
          <a:bodyPr wrap="square" rtlCol="0">
            <a:spAutoFit/>
          </a:bodyPr>
          <a:lstStyle/>
          <a:p>
            <a:pPr algn="ctr"/>
            <a:r>
              <a:rPr lang="en-US" b="1" dirty="0"/>
              <a:t>IRELAND</a:t>
            </a:r>
          </a:p>
        </p:txBody>
      </p:sp>
      <p:pic>
        <p:nvPicPr>
          <p:cNvPr id="8" name="Picture 7">
            <a:extLst>
              <a:ext uri="{FF2B5EF4-FFF2-40B4-BE49-F238E27FC236}">
                <a16:creationId xmlns:a16="http://schemas.microsoft.com/office/drawing/2014/main" id="{AA111EF5-8CC9-4F86-9581-8F16A1F84350}"/>
              </a:ext>
            </a:extLst>
          </p:cNvPr>
          <p:cNvPicPr>
            <a:picLocks noChangeAspect="1"/>
          </p:cNvPicPr>
          <p:nvPr/>
        </p:nvPicPr>
        <p:blipFill>
          <a:blip r:embed="rId3"/>
          <a:stretch>
            <a:fillRect/>
          </a:stretch>
        </p:blipFill>
        <p:spPr>
          <a:xfrm>
            <a:off x="4025590" y="420318"/>
            <a:ext cx="3947532" cy="2375210"/>
          </a:xfrm>
          <a:prstGeom prst="rect">
            <a:avLst/>
          </a:prstGeom>
        </p:spPr>
      </p:pic>
      <p:sp>
        <p:nvSpPr>
          <p:cNvPr id="10" name="TextBox 9">
            <a:extLst>
              <a:ext uri="{FF2B5EF4-FFF2-40B4-BE49-F238E27FC236}">
                <a16:creationId xmlns:a16="http://schemas.microsoft.com/office/drawing/2014/main" id="{8788BBD3-C4EC-44C9-8BDA-B6691EC45E62}"/>
              </a:ext>
            </a:extLst>
          </p:cNvPr>
          <p:cNvSpPr txBox="1"/>
          <p:nvPr/>
        </p:nvSpPr>
        <p:spPr>
          <a:xfrm>
            <a:off x="4867507" y="2795528"/>
            <a:ext cx="2263697" cy="369332"/>
          </a:xfrm>
          <a:prstGeom prst="rect">
            <a:avLst/>
          </a:prstGeom>
          <a:noFill/>
        </p:spPr>
        <p:txBody>
          <a:bodyPr wrap="square" rtlCol="0">
            <a:spAutoFit/>
          </a:bodyPr>
          <a:lstStyle/>
          <a:p>
            <a:pPr algn="ctr"/>
            <a:r>
              <a:rPr lang="en-US" b="1" dirty="0"/>
              <a:t>BRAZIL</a:t>
            </a:r>
          </a:p>
        </p:txBody>
      </p:sp>
      <p:pic>
        <p:nvPicPr>
          <p:cNvPr id="12" name="Picture 11">
            <a:extLst>
              <a:ext uri="{FF2B5EF4-FFF2-40B4-BE49-F238E27FC236}">
                <a16:creationId xmlns:a16="http://schemas.microsoft.com/office/drawing/2014/main" id="{733C6ECA-B3CD-4ECD-A690-D9388BDD2353}"/>
              </a:ext>
            </a:extLst>
          </p:cNvPr>
          <p:cNvPicPr>
            <a:picLocks noChangeAspect="1"/>
          </p:cNvPicPr>
          <p:nvPr/>
        </p:nvPicPr>
        <p:blipFill>
          <a:blip r:embed="rId4"/>
          <a:stretch>
            <a:fillRect/>
          </a:stretch>
        </p:blipFill>
        <p:spPr>
          <a:xfrm>
            <a:off x="7973122" y="420318"/>
            <a:ext cx="3746810" cy="2375210"/>
          </a:xfrm>
          <a:prstGeom prst="rect">
            <a:avLst/>
          </a:prstGeom>
        </p:spPr>
      </p:pic>
      <p:sp>
        <p:nvSpPr>
          <p:cNvPr id="14" name="TextBox 13">
            <a:extLst>
              <a:ext uri="{FF2B5EF4-FFF2-40B4-BE49-F238E27FC236}">
                <a16:creationId xmlns:a16="http://schemas.microsoft.com/office/drawing/2014/main" id="{0DB82E20-8FD5-4082-9E67-B9708212E190}"/>
              </a:ext>
            </a:extLst>
          </p:cNvPr>
          <p:cNvSpPr txBox="1"/>
          <p:nvPr/>
        </p:nvSpPr>
        <p:spPr>
          <a:xfrm>
            <a:off x="8714678" y="2765502"/>
            <a:ext cx="2263697" cy="369332"/>
          </a:xfrm>
          <a:prstGeom prst="rect">
            <a:avLst/>
          </a:prstGeom>
          <a:noFill/>
        </p:spPr>
        <p:txBody>
          <a:bodyPr wrap="square" rtlCol="0">
            <a:spAutoFit/>
          </a:bodyPr>
          <a:lstStyle/>
          <a:p>
            <a:pPr algn="ctr"/>
            <a:r>
              <a:rPr lang="en-US" b="1" dirty="0"/>
              <a:t>ECUADOR</a:t>
            </a:r>
          </a:p>
        </p:txBody>
      </p:sp>
      <p:pic>
        <p:nvPicPr>
          <p:cNvPr id="16" name="Picture 15">
            <a:extLst>
              <a:ext uri="{FF2B5EF4-FFF2-40B4-BE49-F238E27FC236}">
                <a16:creationId xmlns:a16="http://schemas.microsoft.com/office/drawing/2014/main" id="{E5AC9154-8E64-4A53-B149-0AC8FD5A232E}"/>
              </a:ext>
            </a:extLst>
          </p:cNvPr>
          <p:cNvPicPr>
            <a:picLocks noChangeAspect="1"/>
          </p:cNvPicPr>
          <p:nvPr/>
        </p:nvPicPr>
        <p:blipFill>
          <a:blip r:embed="rId5"/>
          <a:stretch>
            <a:fillRect/>
          </a:stretch>
        </p:blipFill>
        <p:spPr>
          <a:xfrm>
            <a:off x="7973122" y="3429000"/>
            <a:ext cx="3921511" cy="2565020"/>
          </a:xfrm>
          <a:prstGeom prst="rect">
            <a:avLst/>
          </a:prstGeom>
        </p:spPr>
      </p:pic>
      <p:sp>
        <p:nvSpPr>
          <p:cNvPr id="18" name="TextBox 17">
            <a:extLst>
              <a:ext uri="{FF2B5EF4-FFF2-40B4-BE49-F238E27FC236}">
                <a16:creationId xmlns:a16="http://schemas.microsoft.com/office/drawing/2014/main" id="{55685301-0F7A-482F-98A9-42A2F2D35E11}"/>
              </a:ext>
            </a:extLst>
          </p:cNvPr>
          <p:cNvSpPr txBox="1"/>
          <p:nvPr/>
        </p:nvSpPr>
        <p:spPr>
          <a:xfrm>
            <a:off x="8714678" y="6068350"/>
            <a:ext cx="2263697" cy="369332"/>
          </a:xfrm>
          <a:prstGeom prst="rect">
            <a:avLst/>
          </a:prstGeom>
          <a:noFill/>
        </p:spPr>
        <p:txBody>
          <a:bodyPr wrap="square" rtlCol="0">
            <a:spAutoFit/>
          </a:bodyPr>
          <a:lstStyle/>
          <a:p>
            <a:pPr algn="ctr"/>
            <a:r>
              <a:rPr lang="en-US" b="1" dirty="0"/>
              <a:t>GERMANY</a:t>
            </a:r>
          </a:p>
        </p:txBody>
      </p:sp>
      <p:pic>
        <p:nvPicPr>
          <p:cNvPr id="20" name="Picture 19">
            <a:extLst>
              <a:ext uri="{FF2B5EF4-FFF2-40B4-BE49-F238E27FC236}">
                <a16:creationId xmlns:a16="http://schemas.microsoft.com/office/drawing/2014/main" id="{3676D38F-B89A-4D4B-8545-0AA0C7A5173C}"/>
              </a:ext>
            </a:extLst>
          </p:cNvPr>
          <p:cNvPicPr>
            <a:picLocks noChangeAspect="1"/>
          </p:cNvPicPr>
          <p:nvPr/>
        </p:nvPicPr>
        <p:blipFill>
          <a:blip r:embed="rId6"/>
          <a:stretch>
            <a:fillRect/>
          </a:stretch>
        </p:blipFill>
        <p:spPr>
          <a:xfrm>
            <a:off x="4025590" y="3429000"/>
            <a:ext cx="3893813" cy="2565020"/>
          </a:xfrm>
          <a:prstGeom prst="rect">
            <a:avLst/>
          </a:prstGeom>
        </p:spPr>
      </p:pic>
      <p:sp>
        <p:nvSpPr>
          <p:cNvPr id="24" name="TextBox 23">
            <a:extLst>
              <a:ext uri="{FF2B5EF4-FFF2-40B4-BE49-F238E27FC236}">
                <a16:creationId xmlns:a16="http://schemas.microsoft.com/office/drawing/2014/main" id="{67CA590F-848F-4D32-A7AC-024A9ACB41C9}"/>
              </a:ext>
            </a:extLst>
          </p:cNvPr>
          <p:cNvSpPr txBox="1"/>
          <p:nvPr/>
        </p:nvSpPr>
        <p:spPr>
          <a:xfrm>
            <a:off x="5153722" y="6068350"/>
            <a:ext cx="2263697" cy="369332"/>
          </a:xfrm>
          <a:prstGeom prst="rect">
            <a:avLst/>
          </a:prstGeom>
          <a:noFill/>
        </p:spPr>
        <p:txBody>
          <a:bodyPr wrap="square" rtlCol="0">
            <a:spAutoFit/>
          </a:bodyPr>
          <a:lstStyle/>
          <a:p>
            <a:pPr algn="ctr"/>
            <a:r>
              <a:rPr lang="en-US" b="1" dirty="0"/>
              <a:t>UK</a:t>
            </a:r>
          </a:p>
        </p:txBody>
      </p:sp>
      <p:pic>
        <p:nvPicPr>
          <p:cNvPr id="26" name="Picture 25">
            <a:extLst>
              <a:ext uri="{FF2B5EF4-FFF2-40B4-BE49-F238E27FC236}">
                <a16:creationId xmlns:a16="http://schemas.microsoft.com/office/drawing/2014/main" id="{3C1D1664-41FF-4196-B21C-AD4392247173}"/>
              </a:ext>
            </a:extLst>
          </p:cNvPr>
          <p:cNvPicPr>
            <a:picLocks noChangeAspect="1"/>
          </p:cNvPicPr>
          <p:nvPr/>
        </p:nvPicPr>
        <p:blipFill>
          <a:blip r:embed="rId7"/>
          <a:stretch>
            <a:fillRect/>
          </a:stretch>
        </p:blipFill>
        <p:spPr>
          <a:xfrm>
            <a:off x="122276" y="3429000"/>
            <a:ext cx="3871704" cy="2565020"/>
          </a:xfrm>
          <a:prstGeom prst="rect">
            <a:avLst/>
          </a:prstGeom>
        </p:spPr>
      </p:pic>
      <p:sp>
        <p:nvSpPr>
          <p:cNvPr id="28" name="TextBox 27">
            <a:extLst>
              <a:ext uri="{FF2B5EF4-FFF2-40B4-BE49-F238E27FC236}">
                <a16:creationId xmlns:a16="http://schemas.microsoft.com/office/drawing/2014/main" id="{835EB947-2B30-4050-91FA-2E1C219C4941}"/>
              </a:ext>
            </a:extLst>
          </p:cNvPr>
          <p:cNvSpPr txBox="1"/>
          <p:nvPr/>
        </p:nvSpPr>
        <p:spPr>
          <a:xfrm>
            <a:off x="912720" y="6027185"/>
            <a:ext cx="2263697" cy="369332"/>
          </a:xfrm>
          <a:prstGeom prst="rect">
            <a:avLst/>
          </a:prstGeom>
          <a:noFill/>
        </p:spPr>
        <p:txBody>
          <a:bodyPr wrap="square" rtlCol="0">
            <a:spAutoFit/>
          </a:bodyPr>
          <a:lstStyle/>
          <a:p>
            <a:pPr algn="ctr"/>
            <a:r>
              <a:rPr lang="en-US" b="1" dirty="0"/>
              <a:t>EGYPT</a:t>
            </a:r>
          </a:p>
        </p:txBody>
      </p:sp>
    </p:spTree>
    <p:extLst>
      <p:ext uri="{BB962C8B-B14F-4D97-AF65-F5344CB8AC3E}">
        <p14:creationId xmlns:p14="http://schemas.microsoft.com/office/powerpoint/2010/main" val="1307754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74AFF-1B02-4BE0-9831-F9BDFCE21C56}"/>
              </a:ext>
            </a:extLst>
          </p:cNvPr>
          <p:cNvSpPr>
            <a:spLocks noGrp="1"/>
          </p:cNvSpPr>
          <p:nvPr>
            <p:ph type="title"/>
          </p:nvPr>
        </p:nvSpPr>
        <p:spPr/>
        <p:txBody>
          <a:bodyPr/>
          <a:lstStyle/>
          <a:p>
            <a:r>
              <a:rPr lang="en-US" dirty="0"/>
              <a:t>What is Pivoting?</a:t>
            </a:r>
          </a:p>
        </p:txBody>
      </p:sp>
      <p:sp>
        <p:nvSpPr>
          <p:cNvPr id="3" name="Text Placeholder 2">
            <a:extLst>
              <a:ext uri="{FF2B5EF4-FFF2-40B4-BE49-F238E27FC236}">
                <a16:creationId xmlns:a16="http://schemas.microsoft.com/office/drawing/2014/main" id="{56B88108-9054-4EDF-83D4-511B9628D23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77786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B5F1E7-E6A9-4248-AC76-C67A66536CDB}"/>
              </a:ext>
            </a:extLst>
          </p:cNvPr>
          <p:cNvPicPr>
            <a:picLocks noChangeAspect="1"/>
          </p:cNvPicPr>
          <p:nvPr/>
        </p:nvPicPr>
        <p:blipFill>
          <a:blip r:embed="rId3"/>
          <a:stretch>
            <a:fillRect/>
          </a:stretch>
        </p:blipFill>
        <p:spPr>
          <a:xfrm>
            <a:off x="274349" y="390293"/>
            <a:ext cx="11600573" cy="6055111"/>
          </a:xfrm>
          <a:prstGeom prst="rect">
            <a:avLst/>
          </a:prstGeom>
        </p:spPr>
      </p:pic>
    </p:spTree>
    <p:extLst>
      <p:ext uri="{BB962C8B-B14F-4D97-AF65-F5344CB8AC3E}">
        <p14:creationId xmlns:p14="http://schemas.microsoft.com/office/powerpoint/2010/main" val="3541119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B6FD48-37E8-4DCD-BA35-2135276A3A99}"/>
              </a:ext>
            </a:extLst>
          </p:cNvPr>
          <p:cNvPicPr>
            <a:picLocks noChangeAspect="1"/>
          </p:cNvPicPr>
          <p:nvPr/>
        </p:nvPicPr>
        <p:blipFill>
          <a:blip r:embed="rId3"/>
          <a:stretch>
            <a:fillRect/>
          </a:stretch>
        </p:blipFill>
        <p:spPr>
          <a:xfrm>
            <a:off x="2317314" y="391429"/>
            <a:ext cx="6648267" cy="6075141"/>
          </a:xfrm>
          <a:prstGeom prst="rect">
            <a:avLst/>
          </a:prstGeom>
          <a:noFill/>
        </p:spPr>
      </p:pic>
    </p:spTree>
    <p:extLst>
      <p:ext uri="{BB962C8B-B14F-4D97-AF65-F5344CB8AC3E}">
        <p14:creationId xmlns:p14="http://schemas.microsoft.com/office/powerpoint/2010/main" val="3652163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C97B1-F677-4C82-9865-227A9B7D2400}"/>
              </a:ext>
            </a:extLst>
          </p:cNvPr>
          <p:cNvSpPr>
            <a:spLocks noGrp="1"/>
          </p:cNvSpPr>
          <p:nvPr>
            <p:ph type="title"/>
          </p:nvPr>
        </p:nvSpPr>
        <p:spPr>
          <a:xfrm>
            <a:off x="1066800" y="642594"/>
            <a:ext cx="10058400" cy="1371600"/>
          </a:xfrm>
        </p:spPr>
        <p:txBody>
          <a:bodyPr vert="horz" lIns="91440" tIns="45720" rIns="91440" bIns="45720" rtlCol="0" anchor="ctr">
            <a:normAutofit/>
          </a:bodyPr>
          <a:lstStyle/>
          <a:p>
            <a:r>
              <a:rPr lang="en-US" dirty="0">
                <a:solidFill>
                  <a:schemeClr val="bg2">
                    <a:lumMod val="50000"/>
                  </a:schemeClr>
                </a:solidFill>
              </a:rPr>
              <a:t>Goals for Session</a:t>
            </a:r>
          </a:p>
        </p:txBody>
      </p:sp>
      <p:graphicFrame>
        <p:nvGraphicFramePr>
          <p:cNvPr id="5" name="Content Placeholder 2" descr="SmartArt object">
            <a:extLst>
              <a:ext uri="{FF2B5EF4-FFF2-40B4-BE49-F238E27FC236}">
                <a16:creationId xmlns:a16="http://schemas.microsoft.com/office/drawing/2014/main" id="{A1342CC9-B5BC-4EE6-A03F-6501ED7CC4CC}"/>
              </a:ext>
            </a:extLst>
          </p:cNvPr>
          <p:cNvGraphicFramePr>
            <a:graphicFrameLocks/>
          </p:cNvGraphicFramePr>
          <p:nvPr>
            <p:extLst>
              <p:ext uri="{D42A27DB-BD31-4B8C-83A1-F6EECF244321}">
                <p14:modId xmlns:p14="http://schemas.microsoft.com/office/powerpoint/2010/main" val="4157410090"/>
              </p:ext>
            </p:extLst>
          </p:nvPr>
        </p:nvGraphicFramePr>
        <p:xfrm>
          <a:off x="685799" y="2037524"/>
          <a:ext cx="10817088" cy="353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6339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646D1-E2EA-4404-B733-D187695C6EB5}"/>
              </a:ext>
            </a:extLst>
          </p:cNvPr>
          <p:cNvSpPr>
            <a:spLocks noGrp="1"/>
          </p:cNvSpPr>
          <p:nvPr>
            <p:ph type="title"/>
          </p:nvPr>
        </p:nvSpPr>
        <p:spPr>
          <a:xfrm>
            <a:off x="1066800" y="642594"/>
            <a:ext cx="10058400" cy="1371600"/>
          </a:xfrm>
        </p:spPr>
        <p:txBody>
          <a:bodyPr anchor="ctr">
            <a:normAutofit/>
          </a:bodyPr>
          <a:lstStyle/>
          <a:p>
            <a:r>
              <a:rPr lang="en-US" dirty="0"/>
              <a:t>We are in this together….</a:t>
            </a:r>
          </a:p>
        </p:txBody>
      </p:sp>
      <p:pic>
        <p:nvPicPr>
          <p:cNvPr id="8" name="Picture 7">
            <a:extLst>
              <a:ext uri="{FF2B5EF4-FFF2-40B4-BE49-F238E27FC236}">
                <a16:creationId xmlns:a16="http://schemas.microsoft.com/office/drawing/2014/main" id="{BA1013FD-B9F1-4037-9273-4623F95C773B}"/>
              </a:ext>
            </a:extLst>
          </p:cNvPr>
          <p:cNvPicPr>
            <a:picLocks noChangeAspect="1"/>
          </p:cNvPicPr>
          <p:nvPr/>
        </p:nvPicPr>
        <p:blipFill>
          <a:blip r:embed="rId3"/>
          <a:stretch>
            <a:fillRect/>
          </a:stretch>
        </p:blipFill>
        <p:spPr>
          <a:xfrm>
            <a:off x="1705180" y="2103120"/>
            <a:ext cx="3386679" cy="3749040"/>
          </a:xfrm>
          <a:prstGeom prst="rect">
            <a:avLst/>
          </a:prstGeom>
          <a:noFill/>
        </p:spPr>
      </p:pic>
      <p:pic>
        <p:nvPicPr>
          <p:cNvPr id="6" name="Picture 5">
            <a:extLst>
              <a:ext uri="{FF2B5EF4-FFF2-40B4-BE49-F238E27FC236}">
                <a16:creationId xmlns:a16="http://schemas.microsoft.com/office/drawing/2014/main" id="{CD269C5F-9BD5-46F4-9452-8537BAD71085}"/>
              </a:ext>
            </a:extLst>
          </p:cNvPr>
          <p:cNvPicPr>
            <a:picLocks noChangeAspect="1"/>
          </p:cNvPicPr>
          <p:nvPr/>
        </p:nvPicPr>
        <p:blipFill>
          <a:blip r:embed="rId4"/>
          <a:stretch>
            <a:fillRect/>
          </a:stretch>
        </p:blipFill>
        <p:spPr>
          <a:xfrm>
            <a:off x="6461760" y="2537101"/>
            <a:ext cx="4663440" cy="2881078"/>
          </a:xfrm>
          <a:prstGeom prst="rect">
            <a:avLst/>
          </a:prstGeom>
          <a:noFill/>
        </p:spPr>
      </p:pic>
    </p:spTree>
    <p:extLst>
      <p:ext uri="{BB962C8B-B14F-4D97-AF65-F5344CB8AC3E}">
        <p14:creationId xmlns:p14="http://schemas.microsoft.com/office/powerpoint/2010/main" val="58361226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
      <a:dk1>
        <a:srgbClr val="000000"/>
      </a:dk1>
      <a:lt1>
        <a:srgbClr val="FFFFFF"/>
      </a:lt1>
      <a:dk2>
        <a:srgbClr val="41242D"/>
      </a:dk2>
      <a:lt2>
        <a:srgbClr val="E2E2E8"/>
      </a:lt2>
      <a:accent1>
        <a:srgbClr val="A5A27D"/>
      </a:accent1>
      <a:accent2>
        <a:srgbClr val="B79A7A"/>
      </a:accent2>
      <a:accent3>
        <a:srgbClr val="C2948F"/>
      </a:accent3>
      <a:accent4>
        <a:srgbClr val="BA7F91"/>
      </a:accent4>
      <a:accent5>
        <a:srgbClr val="C390B5"/>
      </a:accent5>
      <a:accent6>
        <a:srgbClr val="B17FBA"/>
      </a:accent6>
      <a:hlink>
        <a:srgbClr val="6D71B0"/>
      </a:hlink>
      <a:folHlink>
        <a:srgbClr val="7F7F7F"/>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Classic-Corporate_Teach a Course_04_Win32_MO - v4" id="{2AE1B83A-9721-4EF8-B275-2624D019C8C0}" vid="{8CDF83C5-BCF3-42CE-9DDC-151D6253CC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41243E30-12F4-4BE3-B27D-23AB115E9D1F}">
  <ds:schemaRefs>
    <ds:schemaRef ds:uri="http://schemas.microsoft.com/sharepoint/v3/contenttype/forms"/>
  </ds:schemaRefs>
</ds:datastoreItem>
</file>

<file path=customXml/itemProps2.xml><?xml version="1.0" encoding="utf-8"?>
<ds:datastoreItem xmlns:ds="http://schemas.openxmlformats.org/officeDocument/2006/customXml" ds:itemID="{DB96A612-58F4-4E9A-9665-3987CC3AC4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F5E4A76-0180-4CD0-B081-82F74A336136}">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otalTime>87</TotalTime>
  <Words>993</Words>
  <Application>Microsoft Office PowerPoint</Application>
  <PresentationFormat>Widescreen</PresentationFormat>
  <Paragraphs>147</Paragraphs>
  <Slides>25</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Garamond</vt:lpstr>
      <vt:lpstr>Source Sans Pro</vt:lpstr>
      <vt:lpstr>Texta</vt:lpstr>
      <vt:lpstr>SavonVTI</vt:lpstr>
      <vt:lpstr>Pivoting Practice</vt:lpstr>
      <vt:lpstr>Welcome</vt:lpstr>
      <vt:lpstr>Checking In</vt:lpstr>
      <vt:lpstr>PowerPoint Presentation</vt:lpstr>
      <vt:lpstr>What is Pivoting?</vt:lpstr>
      <vt:lpstr>PowerPoint Presentation</vt:lpstr>
      <vt:lpstr>PowerPoint Presentation</vt:lpstr>
      <vt:lpstr>Goals for Session</vt:lpstr>
      <vt:lpstr>We are in this together….</vt:lpstr>
      <vt:lpstr>Protocol for Interaction</vt:lpstr>
      <vt:lpstr>PowerPoint Presentation</vt:lpstr>
      <vt:lpstr>What does good instructional practice look like in Social Studies? PollEv.com/bethratway140</vt:lpstr>
      <vt:lpstr>Current Context</vt:lpstr>
      <vt:lpstr>Planning Your Pivot</vt:lpstr>
      <vt:lpstr>Pivot Foot – Grounded in Good Practice</vt:lpstr>
      <vt:lpstr>How are you currently engaging with students?</vt:lpstr>
      <vt:lpstr>PowerPoint Presentation</vt:lpstr>
      <vt:lpstr>Jot Down Your Thoughts Here</vt:lpstr>
      <vt:lpstr>Pivot Foot – Grounded in Good Practice</vt:lpstr>
      <vt:lpstr>Strategies and Resources</vt:lpstr>
      <vt:lpstr>Ready for More</vt:lpstr>
      <vt:lpstr>Visible Learning:   Surface and Deep Level High-Leverage Practices</vt:lpstr>
      <vt:lpstr>Resources</vt:lpstr>
      <vt:lpstr>Questions and Comments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Pivoting Practice</dc:title>
  <dc:creator>Ratway, Beth</dc:creator>
  <cp:lastModifiedBy>Ratway, Beth</cp:lastModifiedBy>
  <cp:revision>2</cp:revision>
  <dcterms:created xsi:type="dcterms:W3CDTF">2020-09-29T18:36:06Z</dcterms:created>
  <dcterms:modified xsi:type="dcterms:W3CDTF">2020-09-29T20:03:19Z</dcterms:modified>
</cp:coreProperties>
</file>